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38"/>
  </p:notesMasterIdLst>
  <p:handoutMasterIdLst>
    <p:handoutMasterId r:id="rId39"/>
  </p:handoutMasterIdLst>
  <p:sldIdLst>
    <p:sldId id="257" r:id="rId2"/>
    <p:sldId id="421" r:id="rId3"/>
    <p:sldId id="420" r:id="rId4"/>
    <p:sldId id="427" r:id="rId5"/>
    <p:sldId id="446" r:id="rId6"/>
    <p:sldId id="428" r:id="rId7"/>
    <p:sldId id="429" r:id="rId8"/>
    <p:sldId id="455" r:id="rId9"/>
    <p:sldId id="430" r:id="rId10"/>
    <p:sldId id="447" r:id="rId11"/>
    <p:sldId id="431" r:id="rId12"/>
    <p:sldId id="448" r:id="rId13"/>
    <p:sldId id="449" r:id="rId14"/>
    <p:sldId id="432" r:id="rId15"/>
    <p:sldId id="433" r:id="rId16"/>
    <p:sldId id="450" r:id="rId17"/>
    <p:sldId id="451" r:id="rId18"/>
    <p:sldId id="452" r:id="rId19"/>
    <p:sldId id="453" r:id="rId20"/>
    <p:sldId id="454" r:id="rId21"/>
    <p:sldId id="436" r:id="rId22"/>
    <p:sldId id="437" r:id="rId23"/>
    <p:sldId id="438" r:id="rId24"/>
    <p:sldId id="439" r:id="rId25"/>
    <p:sldId id="440" r:id="rId26"/>
    <p:sldId id="441" r:id="rId27"/>
    <p:sldId id="442" r:id="rId28"/>
    <p:sldId id="443" r:id="rId29"/>
    <p:sldId id="444" r:id="rId30"/>
    <p:sldId id="434" r:id="rId31"/>
    <p:sldId id="456" r:id="rId32"/>
    <p:sldId id="457" r:id="rId33"/>
    <p:sldId id="435" r:id="rId34"/>
    <p:sldId id="313" r:id="rId35"/>
    <p:sldId id="309" r:id="rId36"/>
    <p:sldId id="311"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1C288A"/>
    <a:srgbClr val="1C2886"/>
    <a:srgbClr val="333399"/>
    <a:srgbClr val="243BFF"/>
    <a:srgbClr val="243B97"/>
    <a:srgbClr val="24FF97"/>
    <a:srgbClr val="243B6A"/>
    <a:srgbClr val="2CA59A"/>
    <a:srgbClr val="5D39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8639" autoAdjust="0"/>
  </p:normalViewPr>
  <p:slideViewPr>
    <p:cSldViewPr snapToGrid="0" snapToObjects="1">
      <p:cViewPr varScale="1">
        <p:scale>
          <a:sx n="88" d="100"/>
          <a:sy n="88" d="100"/>
        </p:scale>
        <p:origin x="684"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8FDE89-C194-D34D-83AA-9AFBD74DC4D7}" type="datetimeFigureOut">
              <a:rPr lang="en-US" smtClean="0"/>
              <a:t>5/16/2022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964ACF-CE2C-F94C-B805-C3C372F63E8E}" type="slidenum">
              <a:rPr lang="en-US" smtClean="0"/>
              <a:t>‹#›</a:t>
            </a:fld>
            <a:endParaRPr lang="en-US"/>
          </a:p>
        </p:txBody>
      </p:sp>
    </p:spTree>
    <p:extLst>
      <p:ext uri="{BB962C8B-B14F-4D97-AF65-F5344CB8AC3E}">
        <p14:creationId xmlns:p14="http://schemas.microsoft.com/office/powerpoint/2010/main" val="1845719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6C5AE9-D2B8-174D-85BB-C8447CA09019}" type="datetimeFigureOut">
              <a:rPr lang="it-IT" smtClean="0"/>
              <a:t>16/05/2022</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DCE77D-AC45-7440-8194-282550242D67}" type="slidenum">
              <a:rPr lang="it-IT" smtClean="0"/>
              <a:t>‹#›</a:t>
            </a:fld>
            <a:endParaRPr lang="it-IT"/>
          </a:p>
        </p:txBody>
      </p:sp>
    </p:spTree>
    <p:extLst>
      <p:ext uri="{BB962C8B-B14F-4D97-AF65-F5344CB8AC3E}">
        <p14:creationId xmlns:p14="http://schemas.microsoft.com/office/powerpoint/2010/main" val="5111091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2</a:t>
            </a:fld>
            <a:endParaRPr lang="it-IT"/>
          </a:p>
        </p:txBody>
      </p:sp>
    </p:spTree>
    <p:extLst>
      <p:ext uri="{BB962C8B-B14F-4D97-AF65-F5344CB8AC3E}">
        <p14:creationId xmlns:p14="http://schemas.microsoft.com/office/powerpoint/2010/main" val="1691312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11</a:t>
            </a:fld>
            <a:endParaRPr lang="it-IT"/>
          </a:p>
        </p:txBody>
      </p:sp>
    </p:spTree>
    <p:extLst>
      <p:ext uri="{BB962C8B-B14F-4D97-AF65-F5344CB8AC3E}">
        <p14:creationId xmlns:p14="http://schemas.microsoft.com/office/powerpoint/2010/main" val="3713782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12</a:t>
            </a:fld>
            <a:endParaRPr lang="it-IT"/>
          </a:p>
        </p:txBody>
      </p:sp>
    </p:spTree>
    <p:extLst>
      <p:ext uri="{BB962C8B-B14F-4D97-AF65-F5344CB8AC3E}">
        <p14:creationId xmlns:p14="http://schemas.microsoft.com/office/powerpoint/2010/main" val="2421419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13</a:t>
            </a:fld>
            <a:endParaRPr lang="it-IT"/>
          </a:p>
        </p:txBody>
      </p:sp>
    </p:spTree>
    <p:extLst>
      <p:ext uri="{BB962C8B-B14F-4D97-AF65-F5344CB8AC3E}">
        <p14:creationId xmlns:p14="http://schemas.microsoft.com/office/powerpoint/2010/main" val="3408939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14</a:t>
            </a:fld>
            <a:endParaRPr lang="it-IT"/>
          </a:p>
        </p:txBody>
      </p:sp>
    </p:spTree>
    <p:extLst>
      <p:ext uri="{BB962C8B-B14F-4D97-AF65-F5344CB8AC3E}">
        <p14:creationId xmlns:p14="http://schemas.microsoft.com/office/powerpoint/2010/main" val="4122069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15</a:t>
            </a:fld>
            <a:endParaRPr lang="it-IT"/>
          </a:p>
        </p:txBody>
      </p:sp>
    </p:spTree>
    <p:extLst>
      <p:ext uri="{BB962C8B-B14F-4D97-AF65-F5344CB8AC3E}">
        <p14:creationId xmlns:p14="http://schemas.microsoft.com/office/powerpoint/2010/main" val="4083881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16</a:t>
            </a:fld>
            <a:endParaRPr lang="it-IT"/>
          </a:p>
        </p:txBody>
      </p:sp>
    </p:spTree>
    <p:extLst>
      <p:ext uri="{BB962C8B-B14F-4D97-AF65-F5344CB8AC3E}">
        <p14:creationId xmlns:p14="http://schemas.microsoft.com/office/powerpoint/2010/main" val="830775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17</a:t>
            </a:fld>
            <a:endParaRPr lang="it-IT"/>
          </a:p>
        </p:txBody>
      </p:sp>
    </p:spTree>
    <p:extLst>
      <p:ext uri="{BB962C8B-B14F-4D97-AF65-F5344CB8AC3E}">
        <p14:creationId xmlns:p14="http://schemas.microsoft.com/office/powerpoint/2010/main" val="1721245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18</a:t>
            </a:fld>
            <a:endParaRPr lang="it-IT"/>
          </a:p>
        </p:txBody>
      </p:sp>
    </p:spTree>
    <p:extLst>
      <p:ext uri="{BB962C8B-B14F-4D97-AF65-F5344CB8AC3E}">
        <p14:creationId xmlns:p14="http://schemas.microsoft.com/office/powerpoint/2010/main" val="277452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19</a:t>
            </a:fld>
            <a:endParaRPr lang="it-IT"/>
          </a:p>
        </p:txBody>
      </p:sp>
    </p:spTree>
    <p:extLst>
      <p:ext uri="{BB962C8B-B14F-4D97-AF65-F5344CB8AC3E}">
        <p14:creationId xmlns:p14="http://schemas.microsoft.com/office/powerpoint/2010/main" val="2000847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20</a:t>
            </a:fld>
            <a:endParaRPr lang="it-IT"/>
          </a:p>
        </p:txBody>
      </p:sp>
    </p:spTree>
    <p:extLst>
      <p:ext uri="{BB962C8B-B14F-4D97-AF65-F5344CB8AC3E}">
        <p14:creationId xmlns:p14="http://schemas.microsoft.com/office/powerpoint/2010/main" val="346591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3</a:t>
            </a:fld>
            <a:endParaRPr lang="it-IT"/>
          </a:p>
        </p:txBody>
      </p:sp>
    </p:spTree>
    <p:extLst>
      <p:ext uri="{BB962C8B-B14F-4D97-AF65-F5344CB8AC3E}">
        <p14:creationId xmlns:p14="http://schemas.microsoft.com/office/powerpoint/2010/main" val="1691312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30</a:t>
            </a:fld>
            <a:endParaRPr lang="it-IT"/>
          </a:p>
        </p:txBody>
      </p:sp>
    </p:spTree>
    <p:extLst>
      <p:ext uri="{BB962C8B-B14F-4D97-AF65-F5344CB8AC3E}">
        <p14:creationId xmlns:p14="http://schemas.microsoft.com/office/powerpoint/2010/main" val="2627077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31</a:t>
            </a:fld>
            <a:endParaRPr lang="it-IT"/>
          </a:p>
        </p:txBody>
      </p:sp>
    </p:spTree>
    <p:extLst>
      <p:ext uri="{BB962C8B-B14F-4D97-AF65-F5344CB8AC3E}">
        <p14:creationId xmlns:p14="http://schemas.microsoft.com/office/powerpoint/2010/main" val="2272258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32</a:t>
            </a:fld>
            <a:endParaRPr lang="it-IT"/>
          </a:p>
        </p:txBody>
      </p:sp>
    </p:spTree>
    <p:extLst>
      <p:ext uri="{BB962C8B-B14F-4D97-AF65-F5344CB8AC3E}">
        <p14:creationId xmlns:p14="http://schemas.microsoft.com/office/powerpoint/2010/main" val="2285895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33</a:t>
            </a:fld>
            <a:endParaRPr lang="it-IT"/>
          </a:p>
        </p:txBody>
      </p:sp>
    </p:spTree>
    <p:extLst>
      <p:ext uri="{BB962C8B-B14F-4D97-AF65-F5344CB8AC3E}">
        <p14:creationId xmlns:p14="http://schemas.microsoft.com/office/powerpoint/2010/main" val="2879762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4</a:t>
            </a:fld>
            <a:endParaRPr lang="it-IT"/>
          </a:p>
        </p:txBody>
      </p:sp>
    </p:spTree>
    <p:extLst>
      <p:ext uri="{BB962C8B-B14F-4D97-AF65-F5344CB8AC3E}">
        <p14:creationId xmlns:p14="http://schemas.microsoft.com/office/powerpoint/2010/main" val="1691312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5</a:t>
            </a:fld>
            <a:endParaRPr lang="it-IT"/>
          </a:p>
        </p:txBody>
      </p:sp>
    </p:spTree>
    <p:extLst>
      <p:ext uri="{BB962C8B-B14F-4D97-AF65-F5344CB8AC3E}">
        <p14:creationId xmlns:p14="http://schemas.microsoft.com/office/powerpoint/2010/main" val="25288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6</a:t>
            </a:fld>
            <a:endParaRPr lang="it-IT"/>
          </a:p>
        </p:txBody>
      </p:sp>
    </p:spTree>
    <p:extLst>
      <p:ext uri="{BB962C8B-B14F-4D97-AF65-F5344CB8AC3E}">
        <p14:creationId xmlns:p14="http://schemas.microsoft.com/office/powerpoint/2010/main" val="228505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7</a:t>
            </a:fld>
            <a:endParaRPr lang="it-IT"/>
          </a:p>
        </p:txBody>
      </p:sp>
    </p:spTree>
    <p:extLst>
      <p:ext uri="{BB962C8B-B14F-4D97-AF65-F5344CB8AC3E}">
        <p14:creationId xmlns:p14="http://schemas.microsoft.com/office/powerpoint/2010/main" val="3897089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8</a:t>
            </a:fld>
            <a:endParaRPr lang="it-IT"/>
          </a:p>
        </p:txBody>
      </p:sp>
    </p:spTree>
    <p:extLst>
      <p:ext uri="{BB962C8B-B14F-4D97-AF65-F5344CB8AC3E}">
        <p14:creationId xmlns:p14="http://schemas.microsoft.com/office/powerpoint/2010/main" val="68945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9</a:t>
            </a:fld>
            <a:endParaRPr lang="it-IT"/>
          </a:p>
        </p:txBody>
      </p:sp>
    </p:spTree>
    <p:extLst>
      <p:ext uri="{BB962C8B-B14F-4D97-AF65-F5344CB8AC3E}">
        <p14:creationId xmlns:p14="http://schemas.microsoft.com/office/powerpoint/2010/main" val="3189393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2DCE77D-AC45-7440-8194-282550242D67}" type="slidenum">
              <a:rPr lang="it-IT" smtClean="0"/>
              <a:t>10</a:t>
            </a:fld>
            <a:endParaRPr lang="it-IT"/>
          </a:p>
        </p:txBody>
      </p:sp>
    </p:spTree>
    <p:extLst>
      <p:ext uri="{BB962C8B-B14F-4D97-AF65-F5344CB8AC3E}">
        <p14:creationId xmlns:p14="http://schemas.microsoft.com/office/powerpoint/2010/main" val="3307646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lnSpc>
                <a:spcPct val="120000"/>
              </a:lnSpc>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02095401"/>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allery_08">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581" y="0"/>
            <a:ext cx="2304001" cy="2574786"/>
          </a:xfrm>
        </p:spPr>
        <p:txBody>
          <a:bodyPr/>
          <a:lstStyle/>
          <a:p>
            <a:r>
              <a:rPr lang="en-US"/>
              <a:t>Click icon to add picture</a:t>
            </a:r>
            <a:endParaRPr lang="en-US" dirty="0"/>
          </a:p>
        </p:txBody>
      </p:sp>
      <p:sp>
        <p:nvSpPr>
          <p:cNvPr id="10" name="Picture Placeholder 7"/>
          <p:cNvSpPr>
            <a:spLocks noGrp="1"/>
          </p:cNvSpPr>
          <p:nvPr>
            <p:ph type="pic" sz="quarter" idx="12"/>
          </p:nvPr>
        </p:nvSpPr>
        <p:spPr>
          <a:xfrm>
            <a:off x="4573028" y="-6940"/>
            <a:ext cx="2304001" cy="2581726"/>
          </a:xfrm>
        </p:spPr>
        <p:txBody>
          <a:bodyPr/>
          <a:lstStyle/>
          <a:p>
            <a:r>
              <a:rPr lang="en-US"/>
              <a:t>Click icon to add picture</a:t>
            </a:r>
            <a:endParaRPr lang="en-US" dirty="0"/>
          </a:p>
        </p:txBody>
      </p:sp>
      <p:sp>
        <p:nvSpPr>
          <p:cNvPr id="13" name="Picture Placeholder 7"/>
          <p:cNvSpPr>
            <a:spLocks noGrp="1"/>
          </p:cNvSpPr>
          <p:nvPr>
            <p:ph type="pic" sz="quarter" idx="15"/>
          </p:nvPr>
        </p:nvSpPr>
        <p:spPr>
          <a:xfrm>
            <a:off x="2262087" y="1"/>
            <a:ext cx="2304001" cy="2574786"/>
          </a:xfrm>
        </p:spPr>
        <p:txBody>
          <a:bodyPr/>
          <a:lstStyle/>
          <a:p>
            <a:r>
              <a:rPr lang="en-US"/>
              <a:t>Click icon to add picture</a:t>
            </a:r>
            <a:endParaRPr lang="en-US" dirty="0"/>
          </a:p>
        </p:txBody>
      </p:sp>
      <p:sp>
        <p:nvSpPr>
          <p:cNvPr id="15" name="Picture Placeholder 7"/>
          <p:cNvSpPr>
            <a:spLocks noGrp="1"/>
          </p:cNvSpPr>
          <p:nvPr>
            <p:ph type="pic" sz="quarter" idx="17"/>
          </p:nvPr>
        </p:nvSpPr>
        <p:spPr>
          <a:xfrm>
            <a:off x="6883696" y="1"/>
            <a:ext cx="2304001" cy="2574785"/>
          </a:xfrm>
        </p:spPr>
        <p:txBody>
          <a:bodyPr/>
          <a:lstStyle/>
          <a:p>
            <a:r>
              <a:rPr lang="en-US"/>
              <a:t>Click icon to add picture</a:t>
            </a:r>
            <a:endParaRPr lang="en-US" dirty="0"/>
          </a:p>
        </p:txBody>
      </p:sp>
      <p:sp>
        <p:nvSpPr>
          <p:cNvPr id="16" name="Picture Placeholder 7"/>
          <p:cNvSpPr>
            <a:spLocks noGrp="1"/>
          </p:cNvSpPr>
          <p:nvPr>
            <p:ph type="pic" sz="quarter" idx="18"/>
          </p:nvPr>
        </p:nvSpPr>
        <p:spPr>
          <a:xfrm>
            <a:off x="-48308" y="2582594"/>
            <a:ext cx="2304001" cy="2574786"/>
          </a:xfrm>
        </p:spPr>
        <p:txBody>
          <a:bodyPr/>
          <a:lstStyle/>
          <a:p>
            <a:r>
              <a:rPr lang="en-US"/>
              <a:t>Click icon to add picture</a:t>
            </a:r>
            <a:endParaRPr lang="en-US" dirty="0"/>
          </a:p>
        </p:txBody>
      </p:sp>
      <p:sp>
        <p:nvSpPr>
          <p:cNvPr id="18" name="Picture Placeholder 7"/>
          <p:cNvSpPr>
            <a:spLocks noGrp="1"/>
          </p:cNvSpPr>
          <p:nvPr>
            <p:ph type="pic" sz="quarter" idx="20"/>
          </p:nvPr>
        </p:nvSpPr>
        <p:spPr>
          <a:xfrm>
            <a:off x="4573301" y="2582594"/>
            <a:ext cx="4614396" cy="2560906"/>
          </a:xfrm>
        </p:spPr>
        <p:txBody>
          <a:bodyPr/>
          <a:lstStyle/>
          <a:p>
            <a:r>
              <a:rPr lang="en-US"/>
              <a:t>Click icon to add picture</a:t>
            </a:r>
            <a:endParaRPr lang="en-US" dirty="0"/>
          </a:p>
        </p:txBody>
      </p:sp>
      <p:sp>
        <p:nvSpPr>
          <p:cNvPr id="21" name="Picture Placeholder 7"/>
          <p:cNvSpPr>
            <a:spLocks noGrp="1"/>
          </p:cNvSpPr>
          <p:nvPr>
            <p:ph type="pic" sz="quarter" idx="23"/>
          </p:nvPr>
        </p:nvSpPr>
        <p:spPr>
          <a:xfrm>
            <a:off x="2262360" y="2582595"/>
            <a:ext cx="2304001" cy="2574785"/>
          </a:xfrm>
        </p:spPr>
        <p:txBody>
          <a:bodyPr/>
          <a:lstStyle/>
          <a:p>
            <a:r>
              <a:rPr lang="en-US"/>
              <a:t>Click icon to add picture</a:t>
            </a:r>
            <a:endParaRPr lang="en-US" dirty="0"/>
          </a:p>
        </p:txBody>
      </p:sp>
    </p:spTree>
    <p:extLst>
      <p:ext uri="{BB962C8B-B14F-4D97-AF65-F5344CB8AC3E}">
        <p14:creationId xmlns:p14="http://schemas.microsoft.com/office/powerpoint/2010/main" val="42579167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1" fill="hold" grpId="0" nodeType="with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P spid="16" grpId="0"/>
      <p:bldP spid="18" grpId="0"/>
      <p:bldP spid="21"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allery_09">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581" y="-14943"/>
            <a:ext cx="2304001" cy="5199529"/>
          </a:xfrm>
        </p:spPr>
        <p:txBody>
          <a:bodyPr/>
          <a:lstStyle/>
          <a:p>
            <a:r>
              <a:rPr lang="en-US"/>
              <a:t>Click icon to add picture</a:t>
            </a:r>
            <a:endParaRPr lang="en-US" dirty="0"/>
          </a:p>
        </p:txBody>
      </p:sp>
      <p:sp>
        <p:nvSpPr>
          <p:cNvPr id="10" name="Picture Placeholder 7"/>
          <p:cNvSpPr>
            <a:spLocks noGrp="1"/>
          </p:cNvSpPr>
          <p:nvPr>
            <p:ph type="pic" sz="quarter" idx="12"/>
          </p:nvPr>
        </p:nvSpPr>
        <p:spPr>
          <a:xfrm>
            <a:off x="4573028" y="-21882"/>
            <a:ext cx="2304001" cy="5206468"/>
          </a:xfrm>
        </p:spPr>
        <p:txBody>
          <a:bodyPr/>
          <a:lstStyle/>
          <a:p>
            <a:r>
              <a:rPr lang="en-US"/>
              <a:t>Click icon to add picture</a:t>
            </a:r>
            <a:endParaRPr lang="en-US" dirty="0"/>
          </a:p>
        </p:txBody>
      </p:sp>
      <p:sp>
        <p:nvSpPr>
          <p:cNvPr id="13" name="Picture Placeholder 7"/>
          <p:cNvSpPr>
            <a:spLocks noGrp="1"/>
          </p:cNvSpPr>
          <p:nvPr>
            <p:ph type="pic" sz="quarter" idx="15"/>
          </p:nvPr>
        </p:nvSpPr>
        <p:spPr>
          <a:xfrm>
            <a:off x="2262087" y="-14941"/>
            <a:ext cx="2304001" cy="5199528"/>
          </a:xfrm>
        </p:spPr>
        <p:txBody>
          <a:bodyPr/>
          <a:lstStyle/>
          <a:p>
            <a:r>
              <a:rPr lang="en-US"/>
              <a:t>Click icon to add picture</a:t>
            </a:r>
            <a:endParaRPr lang="en-US" dirty="0"/>
          </a:p>
        </p:txBody>
      </p:sp>
      <p:sp>
        <p:nvSpPr>
          <p:cNvPr id="15" name="Picture Placeholder 7"/>
          <p:cNvSpPr>
            <a:spLocks noGrp="1"/>
          </p:cNvSpPr>
          <p:nvPr>
            <p:ph type="pic" sz="quarter" idx="17"/>
          </p:nvPr>
        </p:nvSpPr>
        <p:spPr>
          <a:xfrm>
            <a:off x="6883696" y="-14941"/>
            <a:ext cx="2304001" cy="5199527"/>
          </a:xfrm>
        </p:spPr>
        <p:txBody>
          <a:bodyPr/>
          <a:lstStyle/>
          <a:p>
            <a:r>
              <a:rPr lang="en-US"/>
              <a:t>Click icon to add picture</a:t>
            </a:r>
            <a:endParaRPr lang="en-US" dirty="0"/>
          </a:p>
        </p:txBody>
      </p:sp>
    </p:spTree>
    <p:extLst>
      <p:ext uri="{BB962C8B-B14F-4D97-AF65-F5344CB8AC3E}">
        <p14:creationId xmlns:p14="http://schemas.microsoft.com/office/powerpoint/2010/main" val="39537799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allery_10">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4573028" y="-14411"/>
            <a:ext cx="4570972" cy="5213544"/>
          </a:xfrm>
        </p:spPr>
        <p:txBody>
          <a:bodyPr/>
          <a:lstStyle/>
          <a:p>
            <a:r>
              <a:rPr lang="en-US"/>
              <a:t>Click icon to add picture</a:t>
            </a:r>
            <a:endParaRPr lang="en-US" dirty="0"/>
          </a:p>
        </p:txBody>
      </p:sp>
      <p:sp>
        <p:nvSpPr>
          <p:cNvPr id="13" name="Picture Placeholder 7"/>
          <p:cNvSpPr>
            <a:spLocks noGrp="1"/>
          </p:cNvSpPr>
          <p:nvPr>
            <p:ph type="pic" sz="quarter" idx="15"/>
          </p:nvPr>
        </p:nvSpPr>
        <p:spPr>
          <a:xfrm>
            <a:off x="1" y="0"/>
            <a:ext cx="4566088" cy="5199529"/>
          </a:xfrm>
        </p:spPr>
        <p:txBody>
          <a:bodyPr/>
          <a:lstStyle/>
          <a:p>
            <a:r>
              <a:rPr lang="en-US"/>
              <a:t>Click icon to add picture</a:t>
            </a:r>
            <a:endParaRPr lang="en-US" dirty="0"/>
          </a:p>
        </p:txBody>
      </p:sp>
    </p:spTree>
    <p:extLst>
      <p:ext uri="{BB962C8B-B14F-4D97-AF65-F5344CB8AC3E}">
        <p14:creationId xmlns:p14="http://schemas.microsoft.com/office/powerpoint/2010/main" val="36157811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allery_11">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4573028" y="-6940"/>
            <a:ext cx="2304001" cy="2581726"/>
          </a:xfrm>
        </p:spPr>
        <p:txBody>
          <a:bodyPr/>
          <a:lstStyle/>
          <a:p>
            <a:r>
              <a:rPr lang="en-US"/>
              <a:t>Click icon to add picture</a:t>
            </a:r>
            <a:endParaRPr lang="en-US" dirty="0"/>
          </a:p>
        </p:txBody>
      </p:sp>
      <p:sp>
        <p:nvSpPr>
          <p:cNvPr id="15" name="Picture Placeholder 7"/>
          <p:cNvSpPr>
            <a:spLocks noGrp="1"/>
          </p:cNvSpPr>
          <p:nvPr>
            <p:ph type="pic" sz="quarter" idx="17"/>
          </p:nvPr>
        </p:nvSpPr>
        <p:spPr>
          <a:xfrm>
            <a:off x="6883696" y="1"/>
            <a:ext cx="2304001" cy="2574785"/>
          </a:xfrm>
        </p:spPr>
        <p:txBody>
          <a:bodyPr/>
          <a:lstStyle/>
          <a:p>
            <a:r>
              <a:rPr lang="en-US"/>
              <a:t>Click icon to add picture</a:t>
            </a:r>
            <a:endParaRPr lang="en-US" dirty="0"/>
          </a:p>
        </p:txBody>
      </p:sp>
      <p:sp>
        <p:nvSpPr>
          <p:cNvPr id="18" name="Picture Placeholder 7"/>
          <p:cNvSpPr>
            <a:spLocks noGrp="1"/>
          </p:cNvSpPr>
          <p:nvPr>
            <p:ph type="pic" sz="quarter" idx="20"/>
          </p:nvPr>
        </p:nvSpPr>
        <p:spPr>
          <a:xfrm>
            <a:off x="4573301" y="2582594"/>
            <a:ext cx="4614396" cy="2560906"/>
          </a:xfrm>
        </p:spPr>
        <p:txBody>
          <a:bodyPr/>
          <a:lstStyle/>
          <a:p>
            <a:r>
              <a:rPr lang="en-US"/>
              <a:t>Click icon to add picture</a:t>
            </a:r>
            <a:endParaRPr lang="en-US" dirty="0"/>
          </a:p>
        </p:txBody>
      </p:sp>
      <p:sp>
        <p:nvSpPr>
          <p:cNvPr id="7"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8"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
        <p:nvSpPr>
          <p:cNvPr id="12" name="Subtitle 2"/>
          <p:cNvSpPr>
            <a:spLocks noGrp="1"/>
          </p:cNvSpPr>
          <p:nvPr>
            <p:ph type="subTitle" idx="1"/>
          </p:nvPr>
        </p:nvSpPr>
        <p:spPr>
          <a:xfrm>
            <a:off x="317966" y="4014610"/>
            <a:ext cx="3943590" cy="741973"/>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379149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allery_12">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6667" y="0"/>
            <a:ext cx="4572209" cy="1283923"/>
          </a:xfrm>
        </p:spPr>
        <p:txBody>
          <a:bodyPr/>
          <a:lstStyle/>
          <a:p>
            <a:r>
              <a:rPr lang="en-US"/>
              <a:t>Click icon to add picture</a:t>
            </a:r>
            <a:endParaRPr lang="en-US" dirty="0"/>
          </a:p>
        </p:txBody>
      </p:sp>
      <p:sp>
        <p:nvSpPr>
          <p:cNvPr id="12" name="Picture Placeholder 7"/>
          <p:cNvSpPr>
            <a:spLocks noGrp="1"/>
          </p:cNvSpPr>
          <p:nvPr>
            <p:ph type="pic" sz="quarter" idx="12"/>
          </p:nvPr>
        </p:nvSpPr>
        <p:spPr>
          <a:xfrm>
            <a:off x="4573028" y="0"/>
            <a:ext cx="4571245" cy="1283923"/>
          </a:xfrm>
        </p:spPr>
        <p:txBody>
          <a:bodyPr/>
          <a:lstStyle/>
          <a:p>
            <a:r>
              <a:rPr lang="en-US"/>
              <a:t>Click icon to add picture</a:t>
            </a:r>
            <a:endParaRPr lang="en-US" dirty="0"/>
          </a:p>
        </p:txBody>
      </p:sp>
      <p:sp>
        <p:nvSpPr>
          <p:cNvPr id="14" name="Picture Placeholder 7"/>
          <p:cNvSpPr>
            <a:spLocks noGrp="1"/>
          </p:cNvSpPr>
          <p:nvPr>
            <p:ph type="pic" sz="quarter" idx="14"/>
          </p:nvPr>
        </p:nvSpPr>
        <p:spPr>
          <a:xfrm>
            <a:off x="-6940" y="1290863"/>
            <a:ext cx="4572209" cy="1283923"/>
          </a:xfrm>
        </p:spPr>
        <p:txBody>
          <a:bodyPr/>
          <a:lstStyle/>
          <a:p>
            <a:r>
              <a:rPr lang="en-US"/>
              <a:t>Click icon to add picture</a:t>
            </a:r>
            <a:endParaRPr lang="en-US" dirty="0"/>
          </a:p>
        </p:txBody>
      </p:sp>
      <p:sp>
        <p:nvSpPr>
          <p:cNvPr id="16" name="Picture Placeholder 7"/>
          <p:cNvSpPr>
            <a:spLocks noGrp="1"/>
          </p:cNvSpPr>
          <p:nvPr>
            <p:ph type="pic" sz="quarter" idx="16"/>
          </p:nvPr>
        </p:nvSpPr>
        <p:spPr>
          <a:xfrm>
            <a:off x="4572755" y="1290863"/>
            <a:ext cx="4571245" cy="1283923"/>
          </a:xfrm>
        </p:spPr>
        <p:txBody>
          <a:bodyPr/>
          <a:lstStyle/>
          <a:p>
            <a:r>
              <a:rPr lang="en-US"/>
              <a:t>Click icon to add picture</a:t>
            </a:r>
            <a:endParaRPr lang="en-US" dirty="0"/>
          </a:p>
        </p:txBody>
      </p:sp>
      <p:sp>
        <p:nvSpPr>
          <p:cNvPr id="18" name="Picture Placeholder 7"/>
          <p:cNvSpPr>
            <a:spLocks noGrp="1"/>
          </p:cNvSpPr>
          <p:nvPr>
            <p:ph type="pic" sz="quarter" idx="18"/>
          </p:nvPr>
        </p:nvSpPr>
        <p:spPr>
          <a:xfrm>
            <a:off x="-6394" y="2582594"/>
            <a:ext cx="4572209" cy="1283923"/>
          </a:xfrm>
        </p:spPr>
        <p:txBody>
          <a:bodyPr/>
          <a:lstStyle/>
          <a:p>
            <a:r>
              <a:rPr lang="en-US"/>
              <a:t>Click icon to add picture</a:t>
            </a:r>
            <a:endParaRPr lang="en-US" dirty="0"/>
          </a:p>
        </p:txBody>
      </p:sp>
      <p:sp>
        <p:nvSpPr>
          <p:cNvPr id="20" name="Picture Placeholder 7"/>
          <p:cNvSpPr>
            <a:spLocks noGrp="1"/>
          </p:cNvSpPr>
          <p:nvPr>
            <p:ph type="pic" sz="quarter" idx="20"/>
          </p:nvPr>
        </p:nvSpPr>
        <p:spPr>
          <a:xfrm>
            <a:off x="4573301" y="2582594"/>
            <a:ext cx="4571245" cy="1283923"/>
          </a:xfrm>
        </p:spPr>
        <p:txBody>
          <a:bodyPr/>
          <a:lstStyle/>
          <a:p>
            <a:r>
              <a:rPr lang="en-US"/>
              <a:t>Click icon to add picture</a:t>
            </a:r>
            <a:endParaRPr lang="en-US" dirty="0"/>
          </a:p>
        </p:txBody>
      </p:sp>
      <p:sp>
        <p:nvSpPr>
          <p:cNvPr id="22" name="Picture Placeholder 7"/>
          <p:cNvSpPr>
            <a:spLocks noGrp="1"/>
          </p:cNvSpPr>
          <p:nvPr>
            <p:ph type="pic" sz="quarter" idx="22"/>
          </p:nvPr>
        </p:nvSpPr>
        <p:spPr>
          <a:xfrm>
            <a:off x="-6667" y="3873457"/>
            <a:ext cx="4572209" cy="1283923"/>
          </a:xfrm>
        </p:spPr>
        <p:txBody>
          <a:bodyPr/>
          <a:lstStyle/>
          <a:p>
            <a:r>
              <a:rPr lang="en-US"/>
              <a:t>Click icon to add picture</a:t>
            </a:r>
            <a:endParaRPr lang="en-US" dirty="0"/>
          </a:p>
        </p:txBody>
      </p:sp>
      <p:sp>
        <p:nvSpPr>
          <p:cNvPr id="24" name="Picture Placeholder 7"/>
          <p:cNvSpPr>
            <a:spLocks noGrp="1"/>
          </p:cNvSpPr>
          <p:nvPr>
            <p:ph type="pic" sz="quarter" idx="24"/>
          </p:nvPr>
        </p:nvSpPr>
        <p:spPr>
          <a:xfrm>
            <a:off x="4573028" y="3873457"/>
            <a:ext cx="4571245" cy="1283923"/>
          </a:xfrm>
        </p:spPr>
        <p:txBody>
          <a:bodyPr/>
          <a:lstStyle/>
          <a:p>
            <a:r>
              <a:rPr lang="en-US"/>
              <a:t>Click icon to add picture</a:t>
            </a:r>
            <a:endParaRPr lang="en-US" dirty="0"/>
          </a:p>
        </p:txBody>
      </p:sp>
    </p:spTree>
    <p:extLst>
      <p:ext uri="{BB962C8B-B14F-4D97-AF65-F5344CB8AC3E}">
        <p14:creationId xmlns:p14="http://schemas.microsoft.com/office/powerpoint/2010/main" val="10676850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nodePh="1">
                                  <p:stCondLst>
                                    <p:cond delay="0"/>
                                  </p:stCondLst>
                                  <p:endCondLst>
                                    <p:cond evt="begin" delay="0">
                                      <p:tn val="32"/>
                                    </p:cond>
                                  </p:end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nodePh="1">
                                  <p:stCondLst>
                                    <p:cond delay="0"/>
                                  </p:stCondLst>
                                  <p:endCondLst>
                                    <p:cond evt="begin" delay="0">
                                      <p:tn val="36"/>
                                    </p:cond>
                                  </p:end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P spid="22" grpId="0"/>
      <p:bldP spid="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allery_13">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6667" y="0"/>
            <a:ext cx="4572209" cy="1283923"/>
          </a:xfrm>
        </p:spPr>
        <p:txBody>
          <a:bodyPr/>
          <a:lstStyle/>
          <a:p>
            <a:r>
              <a:rPr lang="en-US"/>
              <a:t>Click icon to add picture</a:t>
            </a:r>
            <a:endParaRPr lang="en-US" dirty="0"/>
          </a:p>
        </p:txBody>
      </p:sp>
      <p:sp>
        <p:nvSpPr>
          <p:cNvPr id="12" name="Picture Placeholder 7"/>
          <p:cNvSpPr>
            <a:spLocks noGrp="1"/>
          </p:cNvSpPr>
          <p:nvPr>
            <p:ph type="pic" sz="quarter" idx="12"/>
          </p:nvPr>
        </p:nvSpPr>
        <p:spPr>
          <a:xfrm>
            <a:off x="4573028" y="0"/>
            <a:ext cx="4571245" cy="1283923"/>
          </a:xfrm>
        </p:spPr>
        <p:txBody>
          <a:bodyPr/>
          <a:lstStyle/>
          <a:p>
            <a:r>
              <a:rPr lang="en-US"/>
              <a:t>Click icon to add picture</a:t>
            </a:r>
            <a:endParaRPr lang="en-US" dirty="0"/>
          </a:p>
        </p:txBody>
      </p:sp>
      <p:sp>
        <p:nvSpPr>
          <p:cNvPr id="14" name="Picture Placeholder 7"/>
          <p:cNvSpPr>
            <a:spLocks noGrp="1"/>
          </p:cNvSpPr>
          <p:nvPr>
            <p:ph type="pic" sz="quarter" idx="14"/>
          </p:nvPr>
        </p:nvSpPr>
        <p:spPr>
          <a:xfrm>
            <a:off x="-6940" y="1290863"/>
            <a:ext cx="4572209" cy="1283923"/>
          </a:xfrm>
        </p:spPr>
        <p:txBody>
          <a:bodyPr/>
          <a:lstStyle/>
          <a:p>
            <a:r>
              <a:rPr lang="en-US"/>
              <a:t>Click icon to add picture</a:t>
            </a:r>
            <a:endParaRPr lang="en-US" dirty="0"/>
          </a:p>
        </p:txBody>
      </p:sp>
      <p:sp>
        <p:nvSpPr>
          <p:cNvPr id="16" name="Picture Placeholder 7"/>
          <p:cNvSpPr>
            <a:spLocks noGrp="1"/>
          </p:cNvSpPr>
          <p:nvPr>
            <p:ph type="pic" sz="quarter" idx="16"/>
          </p:nvPr>
        </p:nvSpPr>
        <p:spPr>
          <a:xfrm>
            <a:off x="4572755" y="1290863"/>
            <a:ext cx="4571245" cy="1283923"/>
          </a:xfrm>
        </p:spPr>
        <p:txBody>
          <a:bodyPr/>
          <a:lstStyle/>
          <a:p>
            <a:r>
              <a:rPr lang="en-US"/>
              <a:t>Click icon to add picture</a:t>
            </a:r>
            <a:endParaRPr lang="en-US" dirty="0"/>
          </a:p>
        </p:txBody>
      </p:sp>
      <p:sp>
        <p:nvSpPr>
          <p:cNvPr id="18" name="Picture Placeholder 7"/>
          <p:cNvSpPr>
            <a:spLocks noGrp="1"/>
          </p:cNvSpPr>
          <p:nvPr>
            <p:ph type="pic" sz="quarter" idx="18"/>
          </p:nvPr>
        </p:nvSpPr>
        <p:spPr>
          <a:xfrm>
            <a:off x="-6394" y="2582594"/>
            <a:ext cx="4572209" cy="1283923"/>
          </a:xfrm>
        </p:spPr>
        <p:txBody>
          <a:bodyPr/>
          <a:lstStyle/>
          <a:p>
            <a:r>
              <a:rPr lang="en-US"/>
              <a:t>Click icon to add picture</a:t>
            </a:r>
            <a:endParaRPr lang="en-US" dirty="0"/>
          </a:p>
        </p:txBody>
      </p:sp>
      <p:sp>
        <p:nvSpPr>
          <p:cNvPr id="20" name="Picture Placeholder 7"/>
          <p:cNvSpPr>
            <a:spLocks noGrp="1"/>
          </p:cNvSpPr>
          <p:nvPr>
            <p:ph type="pic" sz="quarter" idx="20"/>
          </p:nvPr>
        </p:nvSpPr>
        <p:spPr>
          <a:xfrm>
            <a:off x="4573301" y="2582594"/>
            <a:ext cx="4571245" cy="1283923"/>
          </a:xfrm>
        </p:spPr>
        <p:txBody>
          <a:bodyPr/>
          <a:lstStyle/>
          <a:p>
            <a:r>
              <a:rPr lang="en-US"/>
              <a:t>Click icon to add picture</a:t>
            </a:r>
            <a:endParaRPr lang="en-US" dirty="0"/>
          </a:p>
        </p:txBody>
      </p:sp>
      <p:sp>
        <p:nvSpPr>
          <p:cNvPr id="11" name="Title 1"/>
          <p:cNvSpPr>
            <a:spLocks noGrp="1"/>
          </p:cNvSpPr>
          <p:nvPr>
            <p:ph type="ctrTitle"/>
          </p:nvPr>
        </p:nvSpPr>
        <p:spPr>
          <a:xfrm>
            <a:off x="316754" y="3947781"/>
            <a:ext cx="5893581" cy="467575"/>
          </a:xfrm>
        </p:spPr>
        <p:txBody>
          <a:bodyPr>
            <a:noAutofit/>
          </a:bodyPr>
          <a:lstStyle>
            <a:lvl1pPr algn="l">
              <a:defRPr sz="2500"/>
            </a:lvl1pPr>
          </a:lstStyle>
          <a:p>
            <a:r>
              <a:rPr lang="en-US"/>
              <a:t>Click to edit Master title style</a:t>
            </a:r>
            <a:endParaRPr lang="en-US" dirty="0"/>
          </a:p>
        </p:txBody>
      </p:sp>
      <p:sp>
        <p:nvSpPr>
          <p:cNvPr id="13" name="Subtitle 2"/>
          <p:cNvSpPr>
            <a:spLocks noGrp="1"/>
          </p:cNvSpPr>
          <p:nvPr>
            <p:ph type="subTitle" idx="1"/>
          </p:nvPr>
        </p:nvSpPr>
        <p:spPr>
          <a:xfrm>
            <a:off x="317966" y="4427013"/>
            <a:ext cx="5892743" cy="460706"/>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058247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llery_14">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48581" y="0"/>
            <a:ext cx="2304001" cy="2574786"/>
          </a:xfrm>
        </p:spPr>
        <p:txBody>
          <a:bodyPr/>
          <a:lstStyle/>
          <a:p>
            <a:r>
              <a:rPr lang="en-US"/>
              <a:t>Click icon to add picture</a:t>
            </a:r>
            <a:endParaRPr lang="en-US" dirty="0"/>
          </a:p>
        </p:txBody>
      </p:sp>
      <p:sp>
        <p:nvSpPr>
          <p:cNvPr id="6" name="Picture Placeholder 7"/>
          <p:cNvSpPr>
            <a:spLocks noGrp="1"/>
          </p:cNvSpPr>
          <p:nvPr>
            <p:ph type="pic" sz="quarter" idx="15"/>
          </p:nvPr>
        </p:nvSpPr>
        <p:spPr>
          <a:xfrm>
            <a:off x="2262087" y="1"/>
            <a:ext cx="2304001" cy="2574786"/>
          </a:xfrm>
        </p:spPr>
        <p:txBody>
          <a:bodyPr/>
          <a:lstStyle/>
          <a:p>
            <a:r>
              <a:rPr lang="en-US"/>
              <a:t>Click icon to add picture</a:t>
            </a:r>
            <a:endParaRPr lang="en-US" dirty="0"/>
          </a:p>
        </p:txBody>
      </p:sp>
      <p:sp>
        <p:nvSpPr>
          <p:cNvPr id="7" name="Picture Placeholder 7"/>
          <p:cNvSpPr>
            <a:spLocks noGrp="1"/>
          </p:cNvSpPr>
          <p:nvPr>
            <p:ph type="pic" sz="quarter" idx="18"/>
          </p:nvPr>
        </p:nvSpPr>
        <p:spPr>
          <a:xfrm>
            <a:off x="-48308" y="2582594"/>
            <a:ext cx="2304001" cy="2574786"/>
          </a:xfrm>
        </p:spPr>
        <p:txBody>
          <a:bodyPr/>
          <a:lstStyle/>
          <a:p>
            <a:r>
              <a:rPr lang="en-US"/>
              <a:t>Click icon to add picture</a:t>
            </a:r>
            <a:endParaRPr lang="en-US" dirty="0"/>
          </a:p>
        </p:txBody>
      </p:sp>
      <p:sp>
        <p:nvSpPr>
          <p:cNvPr id="8" name="Picture Placeholder 7"/>
          <p:cNvSpPr>
            <a:spLocks noGrp="1"/>
          </p:cNvSpPr>
          <p:nvPr>
            <p:ph type="pic" sz="quarter" idx="23"/>
          </p:nvPr>
        </p:nvSpPr>
        <p:spPr>
          <a:xfrm>
            <a:off x="2262360" y="2582595"/>
            <a:ext cx="2304001" cy="2574785"/>
          </a:xfrm>
        </p:spPr>
        <p:txBody>
          <a:bodyPr/>
          <a:lstStyle/>
          <a:p>
            <a:r>
              <a:rPr lang="en-US"/>
              <a:t>Click icon to add picture</a:t>
            </a:r>
            <a:endParaRPr lang="en-US" dirty="0"/>
          </a:p>
        </p:txBody>
      </p:sp>
      <p:sp>
        <p:nvSpPr>
          <p:cNvPr id="9" name="Title 1"/>
          <p:cNvSpPr>
            <a:spLocks noGrp="1"/>
          </p:cNvSpPr>
          <p:nvPr>
            <p:ph type="ctrTitle"/>
          </p:nvPr>
        </p:nvSpPr>
        <p:spPr>
          <a:xfrm>
            <a:off x="4713179" y="1554020"/>
            <a:ext cx="3974959" cy="1028575"/>
          </a:xfrm>
        </p:spPr>
        <p:txBody>
          <a:bodyPr anchor="b">
            <a:noAutofit/>
          </a:bodyPr>
          <a:lstStyle>
            <a:lvl1pPr algn="l">
              <a:defRPr sz="2500"/>
            </a:lvl1pPr>
          </a:lstStyle>
          <a:p>
            <a:r>
              <a:rPr lang="en-US"/>
              <a:t>Click to edit Master title style</a:t>
            </a:r>
            <a:endParaRPr lang="en-US" dirty="0"/>
          </a:p>
        </p:txBody>
      </p:sp>
      <p:sp>
        <p:nvSpPr>
          <p:cNvPr id="10" name="Subtitle 2"/>
          <p:cNvSpPr>
            <a:spLocks noGrp="1"/>
          </p:cNvSpPr>
          <p:nvPr>
            <p:ph type="subTitle" idx="1"/>
          </p:nvPr>
        </p:nvSpPr>
        <p:spPr>
          <a:xfrm>
            <a:off x="4714068" y="2586848"/>
            <a:ext cx="3974393" cy="10561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840937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6237942" y="0"/>
            <a:ext cx="2928469" cy="5143500"/>
          </a:xfrm>
        </p:spPr>
        <p:txBody>
          <a:bodyPr/>
          <a:lstStyle>
            <a:lvl1pPr marL="0" indent="0">
              <a:buNone/>
              <a:defRPr/>
            </a:lvl1pPr>
          </a:lstStyle>
          <a:p>
            <a:r>
              <a:rPr lang="en-US"/>
              <a:t>Click icon to add picture</a:t>
            </a:r>
          </a:p>
        </p:txBody>
      </p:sp>
      <p:sp>
        <p:nvSpPr>
          <p:cNvPr id="9"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0"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12560183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out 01">
    <p:spTree>
      <p:nvGrpSpPr>
        <p:cNvPr id="1" name=""/>
        <p:cNvGrpSpPr/>
        <p:nvPr/>
      </p:nvGrpSpPr>
      <p:grpSpPr>
        <a:xfrm>
          <a:off x="0" y="0"/>
          <a:ext cx="0" cy="0"/>
          <a:chOff x="0" y="0"/>
          <a:chExt cx="0" cy="0"/>
        </a:xfrm>
      </p:grpSpPr>
      <p:sp>
        <p:nvSpPr>
          <p:cNvPr id="9"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5" name="Text Placeholder 18"/>
          <p:cNvSpPr>
            <a:spLocks noGrp="1"/>
          </p:cNvSpPr>
          <p:nvPr>
            <p:ph type="body" sz="quarter" idx="17"/>
          </p:nvPr>
        </p:nvSpPr>
        <p:spPr>
          <a:xfrm>
            <a:off x="3012722" y="1219165"/>
            <a:ext cx="3033889" cy="2647279"/>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a:t>Click to edit Master text styles</a:t>
            </a:r>
          </a:p>
        </p:txBody>
      </p:sp>
      <p:sp>
        <p:nvSpPr>
          <p:cNvPr id="15"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
        <p:nvSpPr>
          <p:cNvPr id="16" name="Text Placeholder 18"/>
          <p:cNvSpPr>
            <a:spLocks noGrp="1"/>
          </p:cNvSpPr>
          <p:nvPr>
            <p:ph type="body" sz="quarter" idx="21"/>
          </p:nvPr>
        </p:nvSpPr>
        <p:spPr>
          <a:xfrm>
            <a:off x="6532487" y="1219165"/>
            <a:ext cx="2294141" cy="2647279"/>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a:t>Click to edit Master text styles</a:t>
            </a:r>
          </a:p>
        </p:txBody>
      </p:sp>
      <p:sp>
        <p:nvSpPr>
          <p:cNvPr id="11" name="Picture Placeholder 2"/>
          <p:cNvSpPr>
            <a:spLocks noGrp="1"/>
          </p:cNvSpPr>
          <p:nvPr>
            <p:ph type="pic" sz="quarter" idx="22"/>
          </p:nvPr>
        </p:nvSpPr>
        <p:spPr>
          <a:xfrm>
            <a:off x="317500" y="1219200"/>
            <a:ext cx="2184400" cy="3932238"/>
          </a:xfrm>
        </p:spPr>
        <p:txBody>
          <a:bodyPr/>
          <a:lstStyle/>
          <a:p>
            <a:r>
              <a:rPr lang="en-US"/>
              <a:t>Click icon to add picture</a:t>
            </a:r>
          </a:p>
        </p:txBody>
      </p:sp>
    </p:spTree>
    <p:extLst>
      <p:ext uri="{BB962C8B-B14F-4D97-AF65-F5344CB8AC3E}">
        <p14:creationId xmlns:p14="http://schemas.microsoft.com/office/powerpoint/2010/main" val="32753262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3617285" y="0"/>
            <a:ext cx="2184400" cy="4287423"/>
          </a:xfrm>
        </p:spPr>
        <p:txBody>
          <a:bodyPr/>
          <a:lstStyle/>
          <a:p>
            <a:r>
              <a:rPr lang="en-US"/>
              <a:t>Click icon to add picture</a:t>
            </a:r>
          </a:p>
        </p:txBody>
      </p:sp>
      <p:sp>
        <p:nvSpPr>
          <p:cNvPr id="6" name="Text Placeholder 18"/>
          <p:cNvSpPr>
            <a:spLocks noGrp="1"/>
          </p:cNvSpPr>
          <p:nvPr>
            <p:ph type="body" sz="quarter" idx="17"/>
          </p:nvPr>
        </p:nvSpPr>
        <p:spPr>
          <a:xfrm>
            <a:off x="317372" y="1219165"/>
            <a:ext cx="2883825" cy="2647279"/>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a:t>Click to edit Master text styles</a:t>
            </a:r>
          </a:p>
        </p:txBody>
      </p:sp>
      <p:sp>
        <p:nvSpPr>
          <p:cNvPr id="7" name="Text Placeholder 18"/>
          <p:cNvSpPr>
            <a:spLocks noGrp="1"/>
          </p:cNvSpPr>
          <p:nvPr>
            <p:ph type="body" sz="quarter" idx="21"/>
          </p:nvPr>
        </p:nvSpPr>
        <p:spPr>
          <a:xfrm>
            <a:off x="6039549" y="1219165"/>
            <a:ext cx="2833335" cy="2647279"/>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a:t>Click to edit Master text styles</a:t>
            </a:r>
          </a:p>
        </p:txBody>
      </p:sp>
      <p:sp>
        <p:nvSpPr>
          <p:cNvPr id="8"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9"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33010033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alery_01">
    <p:spTree>
      <p:nvGrpSpPr>
        <p:cNvPr id="1" name=""/>
        <p:cNvGrpSpPr/>
        <p:nvPr/>
      </p:nvGrpSpPr>
      <p:grpSpPr>
        <a:xfrm>
          <a:off x="0" y="0"/>
          <a:ext cx="0" cy="0"/>
          <a:chOff x="0" y="0"/>
          <a:chExt cx="0" cy="0"/>
        </a:xfrm>
      </p:grpSpPr>
      <p:sp>
        <p:nvSpPr>
          <p:cNvPr id="5" name="TextBox 4"/>
          <p:cNvSpPr txBox="1"/>
          <p:nvPr userDrawn="1"/>
        </p:nvSpPr>
        <p:spPr>
          <a:xfrm>
            <a:off x="6922942" y="4924034"/>
            <a:ext cx="1736373" cy="184666"/>
          </a:xfrm>
          <a:prstGeom prst="rect">
            <a:avLst/>
          </a:prstGeom>
          <a:noFill/>
        </p:spPr>
        <p:txBody>
          <a:bodyPr wrap="none" rtlCol="0" anchor="ctr">
            <a:spAutoFit/>
          </a:bodyPr>
          <a:lstStyle/>
          <a:p>
            <a:pPr algn="r">
              <a:lnSpc>
                <a:spcPct val="70000"/>
              </a:lnSpc>
            </a:pPr>
            <a:r>
              <a:rPr lang="en-US" sz="700" dirty="0">
                <a:solidFill>
                  <a:srgbClr val="FFFFFF"/>
                </a:solidFill>
                <a:latin typeface="Open Sans"/>
                <a:cs typeface="Open Sans"/>
              </a:rPr>
              <a:t>GAJAH ANNUAL</a:t>
            </a:r>
            <a:r>
              <a:rPr lang="en-US" sz="700" baseline="0" dirty="0">
                <a:solidFill>
                  <a:srgbClr val="FFFFFF"/>
                </a:solidFill>
                <a:latin typeface="Open Sans"/>
                <a:cs typeface="Open Sans"/>
              </a:rPr>
              <a:t> REPORT 2015   |   </a:t>
            </a:r>
            <a:fld id="{386B4344-649F-C745-A86B-93613093FF3C}" type="slidenum">
              <a:rPr lang="en-US" sz="800" smtClean="0">
                <a:solidFill>
                  <a:srgbClr val="FFFFFF"/>
                </a:solidFill>
              </a:rPr>
              <a:pPr algn="r">
                <a:lnSpc>
                  <a:spcPct val="70000"/>
                </a:lnSpc>
              </a:pPr>
              <a:t>‹#›</a:t>
            </a:fld>
            <a:endParaRPr lang="en-US" sz="700" dirty="0">
              <a:solidFill>
                <a:srgbClr val="FFFFFF"/>
              </a:solidFill>
              <a:latin typeface="Open Sans"/>
              <a:cs typeface="Open Sans"/>
            </a:endParaRPr>
          </a:p>
        </p:txBody>
      </p:sp>
      <p:sp>
        <p:nvSpPr>
          <p:cNvPr id="6" name="Picture Placeholder 2"/>
          <p:cNvSpPr>
            <a:spLocks noGrp="1"/>
          </p:cNvSpPr>
          <p:nvPr>
            <p:ph type="pic" sz="quarter" idx="10"/>
          </p:nvPr>
        </p:nvSpPr>
        <p:spPr>
          <a:xfrm>
            <a:off x="457199" y="388938"/>
            <a:ext cx="8686801" cy="4310062"/>
          </a:xfrm>
        </p:spPr>
        <p:txBody>
          <a:bodyPr/>
          <a:lstStyle/>
          <a:p>
            <a:r>
              <a:rPr lang="en-US"/>
              <a:t>Click icon to add picture</a:t>
            </a:r>
            <a:endParaRPr lang="en-US" dirty="0"/>
          </a:p>
        </p:txBody>
      </p:sp>
    </p:spTree>
    <p:extLst>
      <p:ext uri="{BB962C8B-B14F-4D97-AF65-F5344CB8AC3E}">
        <p14:creationId xmlns:p14="http://schemas.microsoft.com/office/powerpoint/2010/main" val="23318498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bout 02">
    <p:spTree>
      <p:nvGrpSpPr>
        <p:cNvPr id="1" name=""/>
        <p:cNvGrpSpPr/>
        <p:nvPr/>
      </p:nvGrpSpPr>
      <p:grpSpPr>
        <a:xfrm>
          <a:off x="0" y="0"/>
          <a:ext cx="0" cy="0"/>
          <a:chOff x="0" y="0"/>
          <a:chExt cx="0" cy="0"/>
        </a:xfrm>
      </p:grpSpPr>
      <p:sp>
        <p:nvSpPr>
          <p:cNvPr id="20" name="Text Placeholder 18"/>
          <p:cNvSpPr>
            <a:spLocks noGrp="1"/>
          </p:cNvSpPr>
          <p:nvPr>
            <p:ph type="body" sz="quarter" idx="17"/>
          </p:nvPr>
        </p:nvSpPr>
        <p:spPr>
          <a:xfrm>
            <a:off x="317500" y="1477963"/>
            <a:ext cx="2667000" cy="1711325"/>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21" name="Text Placeholder 18"/>
          <p:cNvSpPr>
            <a:spLocks noGrp="1"/>
          </p:cNvSpPr>
          <p:nvPr>
            <p:ph type="body" sz="quarter" idx="18"/>
          </p:nvPr>
        </p:nvSpPr>
        <p:spPr>
          <a:xfrm>
            <a:off x="3227295" y="1477963"/>
            <a:ext cx="2667000" cy="1711325"/>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22" name="Text Placeholder 18"/>
          <p:cNvSpPr>
            <a:spLocks noGrp="1"/>
          </p:cNvSpPr>
          <p:nvPr>
            <p:ph type="body" sz="quarter" idx="19"/>
          </p:nvPr>
        </p:nvSpPr>
        <p:spPr>
          <a:xfrm>
            <a:off x="6140824" y="1477963"/>
            <a:ext cx="2667000" cy="1711325"/>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17"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8"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
        <p:nvSpPr>
          <p:cNvPr id="19" name="Picture Placeholder 2"/>
          <p:cNvSpPr>
            <a:spLocks noGrp="1"/>
          </p:cNvSpPr>
          <p:nvPr>
            <p:ph type="pic" sz="quarter" idx="23"/>
          </p:nvPr>
        </p:nvSpPr>
        <p:spPr>
          <a:xfrm>
            <a:off x="6048375" y="3354671"/>
            <a:ext cx="3095625" cy="1419225"/>
          </a:xfrm>
        </p:spPr>
        <p:txBody>
          <a:bodyPr/>
          <a:lstStyle/>
          <a:p>
            <a:r>
              <a:rPr lang="en-US"/>
              <a:t>Click icon to add picture</a:t>
            </a:r>
          </a:p>
        </p:txBody>
      </p:sp>
      <p:sp>
        <p:nvSpPr>
          <p:cNvPr id="23" name="Picture Placeholder 2"/>
          <p:cNvSpPr>
            <a:spLocks noGrp="1"/>
          </p:cNvSpPr>
          <p:nvPr>
            <p:ph type="pic" sz="quarter" idx="24"/>
          </p:nvPr>
        </p:nvSpPr>
        <p:spPr>
          <a:xfrm>
            <a:off x="6940" y="3354388"/>
            <a:ext cx="3095625" cy="1419225"/>
          </a:xfrm>
        </p:spPr>
        <p:txBody>
          <a:bodyPr/>
          <a:lstStyle/>
          <a:p>
            <a:r>
              <a:rPr lang="en-US"/>
              <a:t>Click icon to add picture</a:t>
            </a:r>
          </a:p>
        </p:txBody>
      </p:sp>
      <p:sp>
        <p:nvSpPr>
          <p:cNvPr id="24" name="Picture Placeholder 2"/>
          <p:cNvSpPr>
            <a:spLocks noGrp="1"/>
          </p:cNvSpPr>
          <p:nvPr>
            <p:ph type="pic" sz="quarter" idx="25"/>
          </p:nvPr>
        </p:nvSpPr>
        <p:spPr>
          <a:xfrm>
            <a:off x="3109505" y="3354104"/>
            <a:ext cx="2935920" cy="1419225"/>
          </a:xfrm>
        </p:spPr>
        <p:txBody>
          <a:bodyPr/>
          <a:lstStyle/>
          <a:p>
            <a:r>
              <a:rPr lang="en-US"/>
              <a:t>Click icon to add picture</a:t>
            </a:r>
          </a:p>
        </p:txBody>
      </p:sp>
    </p:spTree>
    <p:extLst>
      <p:ext uri="{BB962C8B-B14F-4D97-AF65-F5344CB8AC3E}">
        <p14:creationId xmlns:p14="http://schemas.microsoft.com/office/powerpoint/2010/main" val="2373728863"/>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bout 03">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317500" y="2988235"/>
            <a:ext cx="2667000" cy="17773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6" name="Text Placeholder 18"/>
          <p:cNvSpPr>
            <a:spLocks noGrp="1"/>
          </p:cNvSpPr>
          <p:nvPr>
            <p:ph type="body" sz="quarter" idx="18"/>
          </p:nvPr>
        </p:nvSpPr>
        <p:spPr>
          <a:xfrm>
            <a:off x="3227295" y="2988235"/>
            <a:ext cx="2667000" cy="17773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7" name="Text Placeholder 18"/>
          <p:cNvSpPr>
            <a:spLocks noGrp="1"/>
          </p:cNvSpPr>
          <p:nvPr>
            <p:ph type="body" sz="quarter" idx="19"/>
          </p:nvPr>
        </p:nvSpPr>
        <p:spPr>
          <a:xfrm>
            <a:off x="6140824" y="2988235"/>
            <a:ext cx="2667000" cy="17773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9" name="Subtitle 2"/>
          <p:cNvSpPr>
            <a:spLocks noGrp="1"/>
          </p:cNvSpPr>
          <p:nvPr>
            <p:ph type="subTitle" idx="1"/>
          </p:nvPr>
        </p:nvSpPr>
        <p:spPr>
          <a:xfrm>
            <a:off x="317966" y="2324369"/>
            <a:ext cx="8489857" cy="506779"/>
          </a:xfrm>
        </p:spPr>
        <p:txBody>
          <a:bodyPr>
            <a:normAutofit/>
          </a:bodyPr>
          <a:lstStyle>
            <a:lvl1pPr marL="0" indent="0" algn="l">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Picture Placeholder 2"/>
          <p:cNvSpPr>
            <a:spLocks noGrp="1"/>
          </p:cNvSpPr>
          <p:nvPr>
            <p:ph type="pic" sz="quarter" idx="21"/>
          </p:nvPr>
        </p:nvSpPr>
        <p:spPr>
          <a:xfrm>
            <a:off x="0" y="0"/>
            <a:ext cx="9144000" cy="2151063"/>
          </a:xfrm>
        </p:spPr>
        <p:txBody>
          <a:bodyPr/>
          <a:lstStyle/>
          <a:p>
            <a:r>
              <a:rPr lang="en-US"/>
              <a:t>Click icon to add picture</a:t>
            </a:r>
          </a:p>
        </p:txBody>
      </p:sp>
    </p:spTree>
    <p:extLst>
      <p:ext uri="{BB962C8B-B14F-4D97-AF65-F5344CB8AC3E}">
        <p14:creationId xmlns:p14="http://schemas.microsoft.com/office/powerpoint/2010/main" val="33057697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317500" y="3049860"/>
            <a:ext cx="2667000" cy="1555750"/>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6" name="Text Placeholder 18"/>
          <p:cNvSpPr>
            <a:spLocks noGrp="1"/>
          </p:cNvSpPr>
          <p:nvPr>
            <p:ph type="body" sz="quarter" idx="18"/>
          </p:nvPr>
        </p:nvSpPr>
        <p:spPr>
          <a:xfrm>
            <a:off x="3227295" y="3049860"/>
            <a:ext cx="2667000" cy="1555750"/>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7" name="Text Placeholder 18"/>
          <p:cNvSpPr>
            <a:spLocks noGrp="1"/>
          </p:cNvSpPr>
          <p:nvPr>
            <p:ph type="body" sz="quarter" idx="19"/>
          </p:nvPr>
        </p:nvSpPr>
        <p:spPr>
          <a:xfrm>
            <a:off x="6140824" y="3049860"/>
            <a:ext cx="2667000" cy="1555750"/>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18"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9"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
        <p:nvSpPr>
          <p:cNvPr id="17" name="Picture Placeholder 2"/>
          <p:cNvSpPr>
            <a:spLocks noGrp="1"/>
          </p:cNvSpPr>
          <p:nvPr>
            <p:ph type="pic" sz="quarter" idx="23"/>
          </p:nvPr>
        </p:nvSpPr>
        <p:spPr>
          <a:xfrm>
            <a:off x="6041435" y="1471023"/>
            <a:ext cx="3095625" cy="1419225"/>
          </a:xfrm>
        </p:spPr>
        <p:txBody>
          <a:bodyPr/>
          <a:lstStyle/>
          <a:p>
            <a:r>
              <a:rPr lang="en-US"/>
              <a:t>Click icon to add picture</a:t>
            </a:r>
          </a:p>
        </p:txBody>
      </p:sp>
      <p:sp>
        <p:nvSpPr>
          <p:cNvPr id="20" name="Picture Placeholder 2"/>
          <p:cNvSpPr>
            <a:spLocks noGrp="1"/>
          </p:cNvSpPr>
          <p:nvPr>
            <p:ph type="pic" sz="quarter" idx="24"/>
          </p:nvPr>
        </p:nvSpPr>
        <p:spPr>
          <a:xfrm>
            <a:off x="0" y="1470740"/>
            <a:ext cx="3095625" cy="1419225"/>
          </a:xfrm>
        </p:spPr>
        <p:txBody>
          <a:bodyPr/>
          <a:lstStyle/>
          <a:p>
            <a:r>
              <a:rPr lang="en-US"/>
              <a:t>Click icon to add picture</a:t>
            </a:r>
          </a:p>
        </p:txBody>
      </p:sp>
      <p:sp>
        <p:nvSpPr>
          <p:cNvPr id="21" name="Picture Placeholder 2"/>
          <p:cNvSpPr>
            <a:spLocks noGrp="1"/>
          </p:cNvSpPr>
          <p:nvPr>
            <p:ph type="pic" sz="quarter" idx="25"/>
          </p:nvPr>
        </p:nvSpPr>
        <p:spPr>
          <a:xfrm>
            <a:off x="3102565" y="1470456"/>
            <a:ext cx="2935920" cy="1419225"/>
          </a:xfrm>
        </p:spPr>
        <p:txBody>
          <a:bodyPr/>
          <a:lstStyle/>
          <a:p>
            <a:r>
              <a:rPr lang="en-US"/>
              <a:t>Click icon to add picture</a:t>
            </a:r>
          </a:p>
        </p:txBody>
      </p:sp>
    </p:spTree>
    <p:extLst>
      <p:ext uri="{BB962C8B-B14F-4D97-AF65-F5344CB8AC3E}">
        <p14:creationId xmlns:p14="http://schemas.microsoft.com/office/powerpoint/2010/main" val="39583797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317967" y="3602799"/>
            <a:ext cx="4163977" cy="1062598"/>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7" name="Text Placeholder 18"/>
          <p:cNvSpPr>
            <a:spLocks noGrp="1"/>
          </p:cNvSpPr>
          <p:nvPr>
            <p:ph type="body" sz="quarter" idx="19"/>
          </p:nvPr>
        </p:nvSpPr>
        <p:spPr>
          <a:xfrm>
            <a:off x="4652129" y="3602799"/>
            <a:ext cx="4174925" cy="1062598"/>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13" name="Text Placeholder 18"/>
          <p:cNvSpPr>
            <a:spLocks noGrp="1"/>
          </p:cNvSpPr>
          <p:nvPr>
            <p:ph type="body" sz="quarter" idx="21"/>
          </p:nvPr>
        </p:nvSpPr>
        <p:spPr>
          <a:xfrm>
            <a:off x="330396" y="1660284"/>
            <a:ext cx="2003756" cy="177618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14" name="Text Placeholder 18"/>
          <p:cNvSpPr>
            <a:spLocks noGrp="1"/>
          </p:cNvSpPr>
          <p:nvPr>
            <p:ph type="body" sz="quarter" idx="22"/>
          </p:nvPr>
        </p:nvSpPr>
        <p:spPr>
          <a:xfrm>
            <a:off x="2478189" y="1660284"/>
            <a:ext cx="2003756" cy="177618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15" name="Text Placeholder 18"/>
          <p:cNvSpPr>
            <a:spLocks noGrp="1"/>
          </p:cNvSpPr>
          <p:nvPr>
            <p:ph type="body" sz="quarter" idx="23"/>
          </p:nvPr>
        </p:nvSpPr>
        <p:spPr>
          <a:xfrm>
            <a:off x="4652129" y="1660284"/>
            <a:ext cx="2003756" cy="177618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16" name="Text Placeholder 18"/>
          <p:cNvSpPr>
            <a:spLocks noGrp="1"/>
          </p:cNvSpPr>
          <p:nvPr>
            <p:ph type="body" sz="quarter" idx="24"/>
          </p:nvPr>
        </p:nvSpPr>
        <p:spPr>
          <a:xfrm>
            <a:off x="6823299" y="1660284"/>
            <a:ext cx="2003756" cy="177618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21"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22"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2209339360"/>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548483" y="2864145"/>
            <a:ext cx="1821596" cy="1882458"/>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6" name="Text Placeholder 18"/>
          <p:cNvSpPr>
            <a:spLocks noGrp="1"/>
          </p:cNvSpPr>
          <p:nvPr>
            <p:ph type="body" sz="quarter" idx="18"/>
          </p:nvPr>
        </p:nvSpPr>
        <p:spPr>
          <a:xfrm>
            <a:off x="2621566" y="2864145"/>
            <a:ext cx="1821596" cy="1882458"/>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7" name="Text Placeholder 18"/>
          <p:cNvSpPr>
            <a:spLocks noGrp="1"/>
          </p:cNvSpPr>
          <p:nvPr>
            <p:ph type="body" sz="quarter" idx="19"/>
          </p:nvPr>
        </p:nvSpPr>
        <p:spPr>
          <a:xfrm>
            <a:off x="4698383" y="2864145"/>
            <a:ext cx="1821596" cy="1882458"/>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12" name="Text Placeholder 18"/>
          <p:cNvSpPr>
            <a:spLocks noGrp="1"/>
          </p:cNvSpPr>
          <p:nvPr>
            <p:ph type="body" sz="quarter" idx="20"/>
          </p:nvPr>
        </p:nvSpPr>
        <p:spPr>
          <a:xfrm>
            <a:off x="6772430" y="2864145"/>
            <a:ext cx="1821596" cy="1882458"/>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13" name="Text Placeholder 18"/>
          <p:cNvSpPr>
            <a:spLocks noGrp="1"/>
          </p:cNvSpPr>
          <p:nvPr>
            <p:ph type="body" sz="quarter" idx="21"/>
          </p:nvPr>
        </p:nvSpPr>
        <p:spPr>
          <a:xfrm>
            <a:off x="548483" y="1648452"/>
            <a:ext cx="1821596" cy="1062598"/>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14" name="Text Placeholder 18"/>
          <p:cNvSpPr>
            <a:spLocks noGrp="1"/>
          </p:cNvSpPr>
          <p:nvPr>
            <p:ph type="body" sz="quarter" idx="22"/>
          </p:nvPr>
        </p:nvSpPr>
        <p:spPr>
          <a:xfrm>
            <a:off x="2621566" y="1648452"/>
            <a:ext cx="1821596" cy="1062598"/>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15" name="Text Placeholder 18"/>
          <p:cNvSpPr>
            <a:spLocks noGrp="1"/>
          </p:cNvSpPr>
          <p:nvPr>
            <p:ph type="body" sz="quarter" idx="23"/>
          </p:nvPr>
        </p:nvSpPr>
        <p:spPr>
          <a:xfrm>
            <a:off x="4698383" y="1648452"/>
            <a:ext cx="1821596" cy="1062598"/>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16" name="Text Placeholder 18"/>
          <p:cNvSpPr>
            <a:spLocks noGrp="1"/>
          </p:cNvSpPr>
          <p:nvPr>
            <p:ph type="body" sz="quarter" idx="24"/>
          </p:nvPr>
        </p:nvSpPr>
        <p:spPr>
          <a:xfrm>
            <a:off x="6772430" y="1648452"/>
            <a:ext cx="1821596" cy="1062598"/>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23"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24"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239657386"/>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about 04">
    <p:spTree>
      <p:nvGrpSpPr>
        <p:cNvPr id="1" name=""/>
        <p:cNvGrpSpPr/>
        <p:nvPr/>
      </p:nvGrpSpPr>
      <p:grpSpPr>
        <a:xfrm>
          <a:off x="0" y="0"/>
          <a:ext cx="0" cy="0"/>
          <a:chOff x="0" y="0"/>
          <a:chExt cx="0" cy="0"/>
        </a:xfrm>
      </p:grpSpPr>
      <p:sp>
        <p:nvSpPr>
          <p:cNvPr id="5" name="Picture Placeholder 2"/>
          <p:cNvSpPr>
            <a:spLocks noGrp="1"/>
          </p:cNvSpPr>
          <p:nvPr>
            <p:ph type="pic" sz="quarter" idx="29" hasCustomPrompt="1"/>
          </p:nvPr>
        </p:nvSpPr>
        <p:spPr>
          <a:xfrm>
            <a:off x="-6351" y="1433500"/>
            <a:ext cx="2273251" cy="2066592"/>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a:t>Inser</a:t>
            </a:r>
            <a:r>
              <a:rPr lang="en-US" dirty="0"/>
              <a:t> Image</a:t>
            </a:r>
          </a:p>
        </p:txBody>
      </p:sp>
      <p:sp>
        <p:nvSpPr>
          <p:cNvPr id="6" name="Picture Placeholder 2"/>
          <p:cNvSpPr>
            <a:spLocks noGrp="1"/>
          </p:cNvSpPr>
          <p:nvPr>
            <p:ph type="pic" sz="quarter" idx="30" hasCustomPrompt="1"/>
          </p:nvPr>
        </p:nvSpPr>
        <p:spPr>
          <a:xfrm>
            <a:off x="2283899" y="1433500"/>
            <a:ext cx="2273251" cy="2066592"/>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a:t>Inser</a:t>
            </a:r>
            <a:r>
              <a:rPr lang="en-US" dirty="0"/>
              <a:t> Image</a:t>
            </a:r>
          </a:p>
        </p:txBody>
      </p:sp>
      <p:sp>
        <p:nvSpPr>
          <p:cNvPr id="7" name="Picture Placeholder 2"/>
          <p:cNvSpPr>
            <a:spLocks noGrp="1"/>
          </p:cNvSpPr>
          <p:nvPr>
            <p:ph type="pic" sz="quarter" idx="31" hasCustomPrompt="1"/>
          </p:nvPr>
        </p:nvSpPr>
        <p:spPr>
          <a:xfrm>
            <a:off x="4581620" y="1433500"/>
            <a:ext cx="2273251" cy="2066592"/>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a:t>Inser</a:t>
            </a:r>
            <a:r>
              <a:rPr lang="en-US" dirty="0"/>
              <a:t> Image</a:t>
            </a:r>
          </a:p>
        </p:txBody>
      </p:sp>
      <p:sp>
        <p:nvSpPr>
          <p:cNvPr id="8" name="Picture Placeholder 2"/>
          <p:cNvSpPr>
            <a:spLocks noGrp="1"/>
          </p:cNvSpPr>
          <p:nvPr>
            <p:ph type="pic" sz="quarter" idx="32" hasCustomPrompt="1"/>
          </p:nvPr>
        </p:nvSpPr>
        <p:spPr>
          <a:xfrm>
            <a:off x="6879341" y="1433500"/>
            <a:ext cx="2273251" cy="2066592"/>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a:t>Inser</a:t>
            </a:r>
            <a:r>
              <a:rPr lang="en-US" dirty="0"/>
              <a:t> Image</a:t>
            </a:r>
          </a:p>
        </p:txBody>
      </p:sp>
      <p:sp>
        <p:nvSpPr>
          <p:cNvPr id="9" name="Text Placeholder 18"/>
          <p:cNvSpPr>
            <a:spLocks noGrp="1"/>
          </p:cNvSpPr>
          <p:nvPr>
            <p:ph type="body" sz="quarter" idx="17"/>
          </p:nvPr>
        </p:nvSpPr>
        <p:spPr>
          <a:xfrm>
            <a:off x="-7471" y="3528258"/>
            <a:ext cx="2274371" cy="118530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10" name="Text Placeholder 18"/>
          <p:cNvSpPr>
            <a:spLocks noGrp="1"/>
          </p:cNvSpPr>
          <p:nvPr>
            <p:ph type="body" sz="quarter" idx="33"/>
          </p:nvPr>
        </p:nvSpPr>
        <p:spPr>
          <a:xfrm>
            <a:off x="2284836" y="3528258"/>
            <a:ext cx="2274371" cy="118530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12" name="Text Placeholder 18"/>
          <p:cNvSpPr>
            <a:spLocks noGrp="1"/>
          </p:cNvSpPr>
          <p:nvPr>
            <p:ph type="body" sz="quarter" idx="34"/>
          </p:nvPr>
        </p:nvSpPr>
        <p:spPr>
          <a:xfrm>
            <a:off x="4581620" y="3528258"/>
            <a:ext cx="2274371" cy="118530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13" name="Text Placeholder 18"/>
          <p:cNvSpPr>
            <a:spLocks noGrp="1"/>
          </p:cNvSpPr>
          <p:nvPr>
            <p:ph type="body" sz="quarter" idx="35"/>
          </p:nvPr>
        </p:nvSpPr>
        <p:spPr>
          <a:xfrm>
            <a:off x="6878221" y="3528258"/>
            <a:ext cx="2274371" cy="118530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20"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21"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7375417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about 04">
    <p:spTree>
      <p:nvGrpSpPr>
        <p:cNvPr id="1" name=""/>
        <p:cNvGrpSpPr/>
        <p:nvPr/>
      </p:nvGrpSpPr>
      <p:grpSpPr>
        <a:xfrm>
          <a:off x="0" y="0"/>
          <a:ext cx="0" cy="0"/>
          <a:chOff x="0" y="0"/>
          <a:chExt cx="0" cy="0"/>
        </a:xfrm>
      </p:grpSpPr>
      <p:sp>
        <p:nvSpPr>
          <p:cNvPr id="5" name="Picture Placeholder 2"/>
          <p:cNvSpPr>
            <a:spLocks noGrp="1"/>
          </p:cNvSpPr>
          <p:nvPr>
            <p:ph type="pic" sz="quarter" idx="32" hasCustomPrompt="1"/>
          </p:nvPr>
        </p:nvSpPr>
        <p:spPr>
          <a:xfrm>
            <a:off x="5036494" y="60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6" name="Picture Placeholder 2"/>
          <p:cNvSpPr>
            <a:spLocks noGrp="1"/>
          </p:cNvSpPr>
          <p:nvPr>
            <p:ph type="pic" sz="quarter" idx="33" hasCustomPrompt="1"/>
          </p:nvPr>
        </p:nvSpPr>
        <p:spPr>
          <a:xfrm>
            <a:off x="5036494" y="10302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7" name="Picture Placeholder 2"/>
          <p:cNvSpPr>
            <a:spLocks noGrp="1"/>
          </p:cNvSpPr>
          <p:nvPr>
            <p:ph type="pic" sz="quarter" idx="34" hasCustomPrompt="1"/>
          </p:nvPr>
        </p:nvSpPr>
        <p:spPr>
          <a:xfrm>
            <a:off x="5036494" y="205633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8" name="Picture Placeholder 2"/>
          <p:cNvSpPr>
            <a:spLocks noGrp="1"/>
          </p:cNvSpPr>
          <p:nvPr>
            <p:ph type="pic" sz="quarter" idx="35" hasCustomPrompt="1"/>
          </p:nvPr>
        </p:nvSpPr>
        <p:spPr>
          <a:xfrm>
            <a:off x="5036494" y="30823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9" name="Picture Placeholder 2"/>
          <p:cNvSpPr>
            <a:spLocks noGrp="1"/>
          </p:cNvSpPr>
          <p:nvPr>
            <p:ph type="pic" sz="quarter" idx="36" hasCustomPrompt="1"/>
          </p:nvPr>
        </p:nvSpPr>
        <p:spPr>
          <a:xfrm>
            <a:off x="5036494" y="4111100"/>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10" name="Picture Placeholder 2"/>
          <p:cNvSpPr>
            <a:spLocks noGrp="1"/>
          </p:cNvSpPr>
          <p:nvPr>
            <p:ph type="pic" sz="quarter" idx="37" hasCustomPrompt="1"/>
          </p:nvPr>
        </p:nvSpPr>
        <p:spPr>
          <a:xfrm>
            <a:off x="6062544" y="60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12" name="Picture Placeholder 2"/>
          <p:cNvSpPr>
            <a:spLocks noGrp="1"/>
          </p:cNvSpPr>
          <p:nvPr>
            <p:ph type="pic" sz="quarter" idx="38" hasCustomPrompt="1"/>
          </p:nvPr>
        </p:nvSpPr>
        <p:spPr>
          <a:xfrm>
            <a:off x="6062544" y="10302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13" name="Picture Placeholder 2"/>
          <p:cNvSpPr>
            <a:spLocks noGrp="1"/>
          </p:cNvSpPr>
          <p:nvPr>
            <p:ph type="pic" sz="quarter" idx="39" hasCustomPrompt="1"/>
          </p:nvPr>
        </p:nvSpPr>
        <p:spPr>
          <a:xfrm>
            <a:off x="6062544" y="205633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14" name="Picture Placeholder 2"/>
          <p:cNvSpPr>
            <a:spLocks noGrp="1"/>
          </p:cNvSpPr>
          <p:nvPr>
            <p:ph type="pic" sz="quarter" idx="40" hasCustomPrompt="1"/>
          </p:nvPr>
        </p:nvSpPr>
        <p:spPr>
          <a:xfrm>
            <a:off x="6062544" y="30823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15" name="Picture Placeholder 2"/>
          <p:cNvSpPr>
            <a:spLocks noGrp="1"/>
          </p:cNvSpPr>
          <p:nvPr>
            <p:ph type="pic" sz="quarter" idx="41" hasCustomPrompt="1"/>
          </p:nvPr>
        </p:nvSpPr>
        <p:spPr>
          <a:xfrm>
            <a:off x="6062544" y="4111100"/>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16" name="Picture Placeholder 2"/>
          <p:cNvSpPr>
            <a:spLocks noGrp="1"/>
          </p:cNvSpPr>
          <p:nvPr>
            <p:ph type="pic" sz="quarter" idx="42" hasCustomPrompt="1"/>
          </p:nvPr>
        </p:nvSpPr>
        <p:spPr>
          <a:xfrm>
            <a:off x="7088594" y="60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17" name="Picture Placeholder 2"/>
          <p:cNvSpPr>
            <a:spLocks noGrp="1"/>
          </p:cNvSpPr>
          <p:nvPr>
            <p:ph type="pic" sz="quarter" idx="43" hasCustomPrompt="1"/>
          </p:nvPr>
        </p:nvSpPr>
        <p:spPr>
          <a:xfrm>
            <a:off x="7088594" y="10302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18" name="Picture Placeholder 2"/>
          <p:cNvSpPr>
            <a:spLocks noGrp="1"/>
          </p:cNvSpPr>
          <p:nvPr>
            <p:ph type="pic" sz="quarter" idx="44" hasCustomPrompt="1"/>
          </p:nvPr>
        </p:nvSpPr>
        <p:spPr>
          <a:xfrm>
            <a:off x="7088594" y="205633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19" name="Picture Placeholder 2"/>
          <p:cNvSpPr>
            <a:spLocks noGrp="1"/>
          </p:cNvSpPr>
          <p:nvPr>
            <p:ph type="pic" sz="quarter" idx="45" hasCustomPrompt="1"/>
          </p:nvPr>
        </p:nvSpPr>
        <p:spPr>
          <a:xfrm>
            <a:off x="7088594" y="30823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0" name="Picture Placeholder 2"/>
          <p:cNvSpPr>
            <a:spLocks noGrp="1"/>
          </p:cNvSpPr>
          <p:nvPr>
            <p:ph type="pic" sz="quarter" idx="46" hasCustomPrompt="1"/>
          </p:nvPr>
        </p:nvSpPr>
        <p:spPr>
          <a:xfrm>
            <a:off x="7088594" y="4111100"/>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1" name="Picture Placeholder 2"/>
          <p:cNvSpPr>
            <a:spLocks noGrp="1"/>
          </p:cNvSpPr>
          <p:nvPr>
            <p:ph type="pic" sz="quarter" idx="47" hasCustomPrompt="1"/>
          </p:nvPr>
        </p:nvSpPr>
        <p:spPr>
          <a:xfrm>
            <a:off x="8114644" y="60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2" name="Picture Placeholder 2"/>
          <p:cNvSpPr>
            <a:spLocks noGrp="1"/>
          </p:cNvSpPr>
          <p:nvPr>
            <p:ph type="pic" sz="quarter" idx="48" hasCustomPrompt="1"/>
          </p:nvPr>
        </p:nvSpPr>
        <p:spPr>
          <a:xfrm>
            <a:off x="8114644" y="10302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3" name="Picture Placeholder 2"/>
          <p:cNvSpPr>
            <a:spLocks noGrp="1"/>
          </p:cNvSpPr>
          <p:nvPr>
            <p:ph type="pic" sz="quarter" idx="49" hasCustomPrompt="1"/>
          </p:nvPr>
        </p:nvSpPr>
        <p:spPr>
          <a:xfrm>
            <a:off x="8114644" y="205633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4" name="Picture Placeholder 2"/>
          <p:cNvSpPr>
            <a:spLocks noGrp="1"/>
          </p:cNvSpPr>
          <p:nvPr>
            <p:ph type="pic" sz="quarter" idx="50" hasCustomPrompt="1"/>
          </p:nvPr>
        </p:nvSpPr>
        <p:spPr>
          <a:xfrm>
            <a:off x="8114644" y="30823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5" name="Picture Placeholder 2"/>
          <p:cNvSpPr>
            <a:spLocks noGrp="1"/>
          </p:cNvSpPr>
          <p:nvPr>
            <p:ph type="pic" sz="quarter" idx="51" hasCustomPrompt="1"/>
          </p:nvPr>
        </p:nvSpPr>
        <p:spPr>
          <a:xfrm>
            <a:off x="8114644" y="4111100"/>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6"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27"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7375417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about 04">
    <p:spTree>
      <p:nvGrpSpPr>
        <p:cNvPr id="1" name=""/>
        <p:cNvGrpSpPr/>
        <p:nvPr/>
      </p:nvGrpSpPr>
      <p:grpSpPr>
        <a:xfrm>
          <a:off x="0" y="0"/>
          <a:ext cx="0" cy="0"/>
          <a:chOff x="0" y="0"/>
          <a:chExt cx="0" cy="0"/>
        </a:xfrm>
      </p:grpSpPr>
      <p:sp>
        <p:nvSpPr>
          <p:cNvPr id="17" name="Picture Placeholder 2"/>
          <p:cNvSpPr>
            <a:spLocks noGrp="1"/>
          </p:cNvSpPr>
          <p:nvPr>
            <p:ph type="pic" sz="quarter" idx="32" hasCustomPrompt="1"/>
          </p:nvPr>
        </p:nvSpPr>
        <p:spPr>
          <a:xfrm>
            <a:off x="-59217" y="159455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18" name="Picture Placeholder 2"/>
          <p:cNvSpPr>
            <a:spLocks noGrp="1"/>
          </p:cNvSpPr>
          <p:nvPr>
            <p:ph type="pic" sz="quarter" idx="37" hasCustomPrompt="1"/>
          </p:nvPr>
        </p:nvSpPr>
        <p:spPr>
          <a:xfrm>
            <a:off x="969844" y="159455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19" name="Picture Placeholder 2"/>
          <p:cNvSpPr>
            <a:spLocks noGrp="1"/>
          </p:cNvSpPr>
          <p:nvPr>
            <p:ph type="pic" sz="quarter" idx="42" hasCustomPrompt="1"/>
          </p:nvPr>
        </p:nvSpPr>
        <p:spPr>
          <a:xfrm>
            <a:off x="1998905" y="159455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0" name="Picture Placeholder 2"/>
          <p:cNvSpPr>
            <a:spLocks noGrp="1"/>
          </p:cNvSpPr>
          <p:nvPr>
            <p:ph type="pic" sz="quarter" idx="47" hasCustomPrompt="1"/>
          </p:nvPr>
        </p:nvSpPr>
        <p:spPr>
          <a:xfrm>
            <a:off x="3027966" y="159455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1" name="Picture Placeholder 2"/>
          <p:cNvSpPr>
            <a:spLocks noGrp="1"/>
          </p:cNvSpPr>
          <p:nvPr>
            <p:ph type="pic" sz="quarter" idx="48" hasCustomPrompt="1"/>
          </p:nvPr>
        </p:nvSpPr>
        <p:spPr>
          <a:xfrm>
            <a:off x="4057027" y="159455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2" name="Picture Placeholder 2"/>
          <p:cNvSpPr>
            <a:spLocks noGrp="1"/>
          </p:cNvSpPr>
          <p:nvPr>
            <p:ph type="pic" sz="quarter" idx="49" hasCustomPrompt="1"/>
          </p:nvPr>
        </p:nvSpPr>
        <p:spPr>
          <a:xfrm>
            <a:off x="5086088" y="159455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3" name="Picture Placeholder 2"/>
          <p:cNvSpPr>
            <a:spLocks noGrp="1"/>
          </p:cNvSpPr>
          <p:nvPr>
            <p:ph type="pic" sz="quarter" idx="50" hasCustomPrompt="1"/>
          </p:nvPr>
        </p:nvSpPr>
        <p:spPr>
          <a:xfrm>
            <a:off x="6115149" y="159455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4" name="Picture Placeholder 2"/>
          <p:cNvSpPr>
            <a:spLocks noGrp="1"/>
          </p:cNvSpPr>
          <p:nvPr>
            <p:ph type="pic" sz="quarter" idx="51" hasCustomPrompt="1"/>
          </p:nvPr>
        </p:nvSpPr>
        <p:spPr>
          <a:xfrm>
            <a:off x="7144210" y="159455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5" name="Picture Placeholder 2"/>
          <p:cNvSpPr>
            <a:spLocks noGrp="1"/>
          </p:cNvSpPr>
          <p:nvPr>
            <p:ph type="pic" sz="quarter" idx="52" hasCustomPrompt="1"/>
          </p:nvPr>
        </p:nvSpPr>
        <p:spPr>
          <a:xfrm>
            <a:off x="8173271" y="159455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6" name="Picture Placeholder 2"/>
          <p:cNvSpPr>
            <a:spLocks noGrp="1"/>
          </p:cNvSpPr>
          <p:nvPr>
            <p:ph type="pic" sz="quarter" idx="53" hasCustomPrompt="1"/>
          </p:nvPr>
        </p:nvSpPr>
        <p:spPr>
          <a:xfrm>
            <a:off x="-56206" y="262060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7" name="Picture Placeholder 2"/>
          <p:cNvSpPr>
            <a:spLocks noGrp="1"/>
          </p:cNvSpPr>
          <p:nvPr>
            <p:ph type="pic" sz="quarter" idx="54" hasCustomPrompt="1"/>
          </p:nvPr>
        </p:nvSpPr>
        <p:spPr>
          <a:xfrm>
            <a:off x="972855" y="262060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8" name="Picture Placeholder 2"/>
          <p:cNvSpPr>
            <a:spLocks noGrp="1"/>
          </p:cNvSpPr>
          <p:nvPr>
            <p:ph type="pic" sz="quarter" idx="55" hasCustomPrompt="1"/>
          </p:nvPr>
        </p:nvSpPr>
        <p:spPr>
          <a:xfrm>
            <a:off x="2001916" y="262060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9" name="Picture Placeholder 2"/>
          <p:cNvSpPr>
            <a:spLocks noGrp="1"/>
          </p:cNvSpPr>
          <p:nvPr>
            <p:ph type="pic" sz="quarter" idx="56" hasCustomPrompt="1"/>
          </p:nvPr>
        </p:nvSpPr>
        <p:spPr>
          <a:xfrm>
            <a:off x="3030977" y="262060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30" name="Picture Placeholder 2"/>
          <p:cNvSpPr>
            <a:spLocks noGrp="1"/>
          </p:cNvSpPr>
          <p:nvPr>
            <p:ph type="pic" sz="quarter" idx="57" hasCustomPrompt="1"/>
          </p:nvPr>
        </p:nvSpPr>
        <p:spPr>
          <a:xfrm>
            <a:off x="4060038" y="262060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31" name="Picture Placeholder 2"/>
          <p:cNvSpPr>
            <a:spLocks noGrp="1"/>
          </p:cNvSpPr>
          <p:nvPr>
            <p:ph type="pic" sz="quarter" idx="58" hasCustomPrompt="1"/>
          </p:nvPr>
        </p:nvSpPr>
        <p:spPr>
          <a:xfrm>
            <a:off x="5089099" y="262060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32" name="Picture Placeholder 2"/>
          <p:cNvSpPr>
            <a:spLocks noGrp="1"/>
          </p:cNvSpPr>
          <p:nvPr>
            <p:ph type="pic" sz="quarter" idx="59" hasCustomPrompt="1"/>
          </p:nvPr>
        </p:nvSpPr>
        <p:spPr>
          <a:xfrm>
            <a:off x="6118160" y="262060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33" name="Picture Placeholder 2"/>
          <p:cNvSpPr>
            <a:spLocks noGrp="1"/>
          </p:cNvSpPr>
          <p:nvPr>
            <p:ph type="pic" sz="quarter" idx="60" hasCustomPrompt="1"/>
          </p:nvPr>
        </p:nvSpPr>
        <p:spPr>
          <a:xfrm>
            <a:off x="7147221" y="262060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34" name="Picture Placeholder 2"/>
          <p:cNvSpPr>
            <a:spLocks noGrp="1"/>
          </p:cNvSpPr>
          <p:nvPr>
            <p:ph type="pic" sz="quarter" idx="61" hasCustomPrompt="1"/>
          </p:nvPr>
        </p:nvSpPr>
        <p:spPr>
          <a:xfrm>
            <a:off x="8173271" y="262060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39"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40"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30198662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859310" y="4109852"/>
            <a:ext cx="7422093" cy="506779"/>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857898" y="3674018"/>
            <a:ext cx="7423705" cy="425068"/>
          </a:xfrm>
        </p:spPr>
        <p:txBody>
          <a:bodyPr anchor="b">
            <a:noAutofit/>
          </a:bodyPr>
          <a:lstStyle>
            <a:lvl1pPr algn="ctr">
              <a:defRPr sz="2500"/>
            </a:lvl1pPr>
          </a:lstStyle>
          <a:p>
            <a:r>
              <a:rPr lang="en-US"/>
              <a:t>Click to edit Master title style</a:t>
            </a:r>
            <a:endParaRPr lang="en-US" dirty="0"/>
          </a:p>
        </p:txBody>
      </p:sp>
    </p:spTree>
    <p:extLst>
      <p:ext uri="{BB962C8B-B14F-4D97-AF65-F5344CB8AC3E}">
        <p14:creationId xmlns:p14="http://schemas.microsoft.com/office/powerpoint/2010/main" val="2165106467"/>
      </p:ext>
    </p:extLst>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859310" y="4109852"/>
            <a:ext cx="7422093" cy="506779"/>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857898" y="3674018"/>
            <a:ext cx="7423705" cy="425068"/>
          </a:xfrm>
        </p:spPr>
        <p:txBody>
          <a:bodyPr anchor="b">
            <a:noAutofit/>
          </a:bodyPr>
          <a:lstStyle>
            <a:lvl1pPr algn="ctr">
              <a:defRPr sz="2500"/>
            </a:lvl1pPr>
          </a:lstStyle>
          <a:p>
            <a:r>
              <a:rPr lang="en-US"/>
              <a:t>Click to edit Master title style</a:t>
            </a:r>
            <a:endParaRPr lang="en-US" dirty="0"/>
          </a:p>
        </p:txBody>
      </p:sp>
    </p:spTree>
    <p:extLst>
      <p:ext uri="{BB962C8B-B14F-4D97-AF65-F5344CB8AC3E}">
        <p14:creationId xmlns:p14="http://schemas.microsoft.com/office/powerpoint/2010/main" val="2001372797"/>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alery_02">
    <p:spTree>
      <p:nvGrpSpPr>
        <p:cNvPr id="1" name=""/>
        <p:cNvGrpSpPr/>
        <p:nvPr/>
      </p:nvGrpSpPr>
      <p:grpSpPr>
        <a:xfrm>
          <a:off x="0" y="0"/>
          <a:ext cx="0" cy="0"/>
          <a:chOff x="0" y="0"/>
          <a:chExt cx="0" cy="0"/>
        </a:xfrm>
      </p:grpSpPr>
      <p:sp>
        <p:nvSpPr>
          <p:cNvPr id="4" name="TextBox 3"/>
          <p:cNvSpPr txBox="1"/>
          <p:nvPr userDrawn="1"/>
        </p:nvSpPr>
        <p:spPr>
          <a:xfrm>
            <a:off x="6922942" y="4924034"/>
            <a:ext cx="1736373" cy="184666"/>
          </a:xfrm>
          <a:prstGeom prst="rect">
            <a:avLst/>
          </a:prstGeom>
          <a:noFill/>
        </p:spPr>
        <p:txBody>
          <a:bodyPr wrap="none" rtlCol="0" anchor="ctr">
            <a:spAutoFit/>
          </a:bodyPr>
          <a:lstStyle/>
          <a:p>
            <a:pPr algn="r">
              <a:lnSpc>
                <a:spcPct val="70000"/>
              </a:lnSpc>
            </a:pPr>
            <a:r>
              <a:rPr lang="en-US" sz="700" dirty="0">
                <a:solidFill>
                  <a:srgbClr val="FFFFFF"/>
                </a:solidFill>
                <a:latin typeface="Open Sans"/>
                <a:cs typeface="Open Sans"/>
              </a:rPr>
              <a:t>GAJAH ANNUAL</a:t>
            </a:r>
            <a:r>
              <a:rPr lang="en-US" sz="700" baseline="0" dirty="0">
                <a:solidFill>
                  <a:srgbClr val="FFFFFF"/>
                </a:solidFill>
                <a:latin typeface="Open Sans"/>
                <a:cs typeface="Open Sans"/>
              </a:rPr>
              <a:t> REPORT 2015   |   </a:t>
            </a:r>
            <a:fld id="{386B4344-649F-C745-A86B-93613093FF3C}" type="slidenum">
              <a:rPr lang="en-US" sz="800" smtClean="0">
                <a:solidFill>
                  <a:srgbClr val="FFFFFF"/>
                </a:solidFill>
              </a:rPr>
              <a:pPr algn="r">
                <a:lnSpc>
                  <a:spcPct val="70000"/>
                </a:lnSpc>
              </a:pPr>
              <a:t>‹#›</a:t>
            </a:fld>
            <a:endParaRPr lang="en-US" sz="700" dirty="0">
              <a:solidFill>
                <a:srgbClr val="FFFFFF"/>
              </a:solidFill>
              <a:latin typeface="Open Sans"/>
              <a:cs typeface="Open Sans"/>
            </a:endParaRPr>
          </a:p>
        </p:txBody>
      </p:sp>
      <p:sp>
        <p:nvSpPr>
          <p:cNvPr id="6" name="Picture Placeholder 2"/>
          <p:cNvSpPr>
            <a:spLocks noGrp="1"/>
          </p:cNvSpPr>
          <p:nvPr>
            <p:ph type="pic" sz="quarter" idx="10"/>
          </p:nvPr>
        </p:nvSpPr>
        <p:spPr>
          <a:xfrm>
            <a:off x="-1588" y="388938"/>
            <a:ext cx="8686801" cy="4310062"/>
          </a:xfrm>
        </p:spPr>
        <p:txBody>
          <a:bodyPr/>
          <a:lstStyle/>
          <a:p>
            <a:r>
              <a:rPr lang="en-US"/>
              <a:t>Click icon to add picture</a:t>
            </a:r>
            <a:endParaRPr lang="en-US" dirty="0"/>
          </a:p>
        </p:txBody>
      </p:sp>
    </p:spTree>
    <p:extLst>
      <p:ext uri="{BB962C8B-B14F-4D97-AF65-F5344CB8AC3E}">
        <p14:creationId xmlns:p14="http://schemas.microsoft.com/office/powerpoint/2010/main" val="17203758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859310" y="4109852"/>
            <a:ext cx="7422093" cy="506779"/>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857898" y="3674018"/>
            <a:ext cx="7423705" cy="425068"/>
          </a:xfrm>
        </p:spPr>
        <p:txBody>
          <a:bodyPr anchor="b">
            <a:noAutofit/>
          </a:bodyPr>
          <a:lstStyle>
            <a:lvl1pPr algn="ctr">
              <a:defRPr sz="2500"/>
            </a:lvl1pPr>
          </a:lstStyle>
          <a:p>
            <a:r>
              <a:rPr lang="en-US"/>
              <a:t>Click to edit Master title style</a:t>
            </a:r>
            <a:endParaRPr lang="en-US" dirty="0"/>
          </a:p>
        </p:txBody>
      </p:sp>
    </p:spTree>
    <p:extLst>
      <p:ext uri="{BB962C8B-B14F-4D97-AF65-F5344CB8AC3E}">
        <p14:creationId xmlns:p14="http://schemas.microsoft.com/office/powerpoint/2010/main" val="2001372797"/>
      </p:ext>
    </p:extLst>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859310" y="4109852"/>
            <a:ext cx="7422093" cy="506779"/>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857898" y="3674018"/>
            <a:ext cx="7423705" cy="425068"/>
          </a:xfrm>
        </p:spPr>
        <p:txBody>
          <a:bodyPr anchor="b">
            <a:noAutofit/>
          </a:bodyPr>
          <a:lstStyle>
            <a:lvl1pPr algn="ctr">
              <a:defRPr sz="2500"/>
            </a:lvl1pPr>
          </a:lstStyle>
          <a:p>
            <a:r>
              <a:rPr lang="en-US"/>
              <a:t>Click to edit Master title style</a:t>
            </a:r>
            <a:endParaRPr lang="en-US" dirty="0"/>
          </a:p>
        </p:txBody>
      </p:sp>
    </p:spTree>
    <p:extLst>
      <p:ext uri="{BB962C8B-B14F-4D97-AF65-F5344CB8AC3E}">
        <p14:creationId xmlns:p14="http://schemas.microsoft.com/office/powerpoint/2010/main" val="3132818411"/>
      </p:ext>
    </p:extLst>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859310" y="4109852"/>
            <a:ext cx="7422093" cy="506779"/>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857898" y="3674018"/>
            <a:ext cx="7423705" cy="425068"/>
          </a:xfrm>
        </p:spPr>
        <p:txBody>
          <a:bodyPr anchor="b">
            <a:noAutofit/>
          </a:bodyPr>
          <a:lstStyle>
            <a:lvl1pPr algn="ctr">
              <a:defRPr sz="2500"/>
            </a:lvl1pPr>
          </a:lstStyle>
          <a:p>
            <a:r>
              <a:rPr lang="en-US"/>
              <a:t>Click to edit Master title style</a:t>
            </a:r>
            <a:endParaRPr lang="en-US" dirty="0"/>
          </a:p>
        </p:txBody>
      </p:sp>
      <p:sp>
        <p:nvSpPr>
          <p:cNvPr id="8" name="Picture Placeholder 7"/>
          <p:cNvSpPr>
            <a:spLocks noGrp="1"/>
          </p:cNvSpPr>
          <p:nvPr>
            <p:ph type="pic" sz="quarter" idx="10"/>
          </p:nvPr>
        </p:nvSpPr>
        <p:spPr>
          <a:xfrm>
            <a:off x="-3224" y="2597"/>
            <a:ext cx="9147224" cy="3453167"/>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514842810"/>
      </p:ext>
    </p:extLst>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317967" y="1196040"/>
            <a:ext cx="2173575" cy="18862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15"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3"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6402485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331990" y="2652804"/>
            <a:ext cx="2173575" cy="18862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6" name="Picture Placeholder 7"/>
          <p:cNvSpPr>
            <a:spLocks noGrp="1"/>
          </p:cNvSpPr>
          <p:nvPr>
            <p:ph type="pic" sz="quarter" idx="10"/>
          </p:nvPr>
        </p:nvSpPr>
        <p:spPr>
          <a:xfrm>
            <a:off x="325045" y="1196040"/>
            <a:ext cx="2176684" cy="1355874"/>
          </a:xfrm>
        </p:spPr>
        <p:txBody>
          <a:bodyPr/>
          <a:lstStyle>
            <a:lvl1pPr marL="0" indent="0">
              <a:buNone/>
              <a:defRPr/>
            </a:lvl1pPr>
          </a:lstStyle>
          <a:p>
            <a:r>
              <a:rPr lang="en-US"/>
              <a:t>Click icon to add picture</a:t>
            </a:r>
            <a:endParaRPr lang="en-US" dirty="0"/>
          </a:p>
        </p:txBody>
      </p:sp>
      <p:sp>
        <p:nvSpPr>
          <p:cNvPr id="15"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3"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35791192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6"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01">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3224" y="-4874"/>
            <a:ext cx="9147224" cy="3453167"/>
          </a:xfrm>
        </p:spPr>
        <p:txBody>
          <a:bodyPr/>
          <a:lstStyle>
            <a:lvl1pPr marL="0" indent="0">
              <a:buNone/>
              <a:defRPr/>
            </a:lvl1pPr>
          </a:lstStyle>
          <a:p>
            <a:r>
              <a:rPr lang="en-US"/>
              <a:t>Click icon to add picture</a:t>
            </a:r>
            <a:endParaRPr lang="en-US" dirty="0"/>
          </a:p>
        </p:txBody>
      </p:sp>
      <p:sp>
        <p:nvSpPr>
          <p:cNvPr id="8" name="Text Placeholder 18"/>
          <p:cNvSpPr>
            <a:spLocks noGrp="1"/>
          </p:cNvSpPr>
          <p:nvPr>
            <p:ph type="body" sz="quarter" idx="17"/>
          </p:nvPr>
        </p:nvSpPr>
        <p:spPr>
          <a:xfrm>
            <a:off x="317500" y="3456691"/>
            <a:ext cx="2667000" cy="12139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9" name="Text Placeholder 18"/>
          <p:cNvSpPr>
            <a:spLocks noGrp="1"/>
          </p:cNvSpPr>
          <p:nvPr>
            <p:ph type="body" sz="quarter" idx="18"/>
          </p:nvPr>
        </p:nvSpPr>
        <p:spPr>
          <a:xfrm>
            <a:off x="3227295" y="3456691"/>
            <a:ext cx="2667000" cy="12139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10" name="Text Placeholder 18"/>
          <p:cNvSpPr>
            <a:spLocks noGrp="1"/>
          </p:cNvSpPr>
          <p:nvPr>
            <p:ph type="body" sz="quarter" idx="19"/>
          </p:nvPr>
        </p:nvSpPr>
        <p:spPr>
          <a:xfrm>
            <a:off x="6140824" y="3456691"/>
            <a:ext cx="2667000" cy="12139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Tree>
    <p:extLst>
      <p:ext uri="{BB962C8B-B14F-4D97-AF65-F5344CB8AC3E}">
        <p14:creationId xmlns:p14="http://schemas.microsoft.com/office/powerpoint/2010/main" val="26617860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act-02">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4522118" y="1"/>
            <a:ext cx="4621882" cy="5148932"/>
          </a:xfrm>
        </p:spPr>
        <p:txBody>
          <a:bodyPr/>
          <a:lstStyle>
            <a:lvl1pPr marL="0" indent="0">
              <a:buNone/>
              <a:defRPr/>
            </a:lvl1pPr>
          </a:lstStyle>
          <a:p>
            <a:r>
              <a:rPr lang="en-US"/>
              <a:t>Click icon to add picture</a:t>
            </a:r>
            <a:endParaRPr lang="en-US" dirty="0"/>
          </a:p>
        </p:txBody>
      </p:sp>
      <p:sp>
        <p:nvSpPr>
          <p:cNvPr id="8" name="Text Placeholder 18"/>
          <p:cNvSpPr>
            <a:spLocks noGrp="1"/>
          </p:cNvSpPr>
          <p:nvPr>
            <p:ph type="body" sz="quarter" idx="17"/>
          </p:nvPr>
        </p:nvSpPr>
        <p:spPr>
          <a:xfrm>
            <a:off x="317966" y="1536324"/>
            <a:ext cx="3850621" cy="3037759"/>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a:t>Click to edit Master text styles</a:t>
            </a:r>
          </a:p>
        </p:txBody>
      </p:sp>
      <p:sp>
        <p:nvSpPr>
          <p:cNvPr id="9"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0"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618269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0"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2461370426"/>
      </p:ext>
    </p:extLst>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ockup_01">
    <p:spTree>
      <p:nvGrpSpPr>
        <p:cNvPr id="1" name=""/>
        <p:cNvGrpSpPr/>
        <p:nvPr/>
      </p:nvGrpSpPr>
      <p:grpSpPr>
        <a:xfrm>
          <a:off x="0" y="0"/>
          <a:ext cx="0" cy="0"/>
          <a:chOff x="0" y="0"/>
          <a:chExt cx="0" cy="0"/>
        </a:xfrm>
      </p:grpSpPr>
      <p:pic>
        <p:nvPicPr>
          <p:cNvPr id="4" name="Picture 3" descr="comput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1954" y="884856"/>
            <a:ext cx="4861224" cy="3864387"/>
          </a:xfrm>
          <a:prstGeom prst="rect">
            <a:avLst/>
          </a:prstGeom>
        </p:spPr>
      </p:pic>
      <p:sp>
        <p:nvSpPr>
          <p:cNvPr id="7" name="Picture Placeholder 6"/>
          <p:cNvSpPr>
            <a:spLocks noGrp="1"/>
          </p:cNvSpPr>
          <p:nvPr>
            <p:ph type="pic" sz="quarter" idx="10"/>
          </p:nvPr>
        </p:nvSpPr>
        <p:spPr>
          <a:xfrm>
            <a:off x="3732582" y="1319389"/>
            <a:ext cx="4268611" cy="2271889"/>
          </a:xfrm>
        </p:spPr>
        <p:txBody>
          <a:bodyPr/>
          <a:lstStyle/>
          <a:p>
            <a:r>
              <a:rPr lang="en-US"/>
              <a:t>Click icon to add picture</a:t>
            </a:r>
          </a:p>
        </p:txBody>
      </p:sp>
      <p:sp>
        <p:nvSpPr>
          <p:cNvPr id="16"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7"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6412221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ockup_02">
    <p:spTree>
      <p:nvGrpSpPr>
        <p:cNvPr id="1" name=""/>
        <p:cNvGrpSpPr/>
        <p:nvPr/>
      </p:nvGrpSpPr>
      <p:grpSpPr>
        <a:xfrm>
          <a:off x="0" y="0"/>
          <a:ext cx="0" cy="0"/>
          <a:chOff x="0" y="0"/>
          <a:chExt cx="0" cy="0"/>
        </a:xfrm>
      </p:grpSpPr>
      <p:pic>
        <p:nvPicPr>
          <p:cNvPr id="2" name="Picture 1" descr="laptop.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1054" y="1306534"/>
            <a:ext cx="5450541" cy="3193708"/>
          </a:xfrm>
          <a:prstGeom prst="rect">
            <a:avLst/>
          </a:prstGeom>
        </p:spPr>
      </p:pic>
      <p:sp>
        <p:nvSpPr>
          <p:cNvPr id="6" name="Picture Placeholder 5"/>
          <p:cNvSpPr>
            <a:spLocks noGrp="1"/>
          </p:cNvSpPr>
          <p:nvPr>
            <p:ph type="pic" sz="quarter" idx="10"/>
          </p:nvPr>
        </p:nvSpPr>
        <p:spPr>
          <a:xfrm>
            <a:off x="3767667" y="1697920"/>
            <a:ext cx="3996791" cy="2366080"/>
          </a:xfrm>
        </p:spPr>
        <p:txBody>
          <a:bodyPr/>
          <a:lstStyle/>
          <a:p>
            <a:r>
              <a:rPr lang="en-US"/>
              <a:t>Click icon to add picture</a:t>
            </a:r>
          </a:p>
        </p:txBody>
      </p:sp>
      <p:sp>
        <p:nvSpPr>
          <p:cNvPr id="16"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7"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12771009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allery_03">
    <p:spTree>
      <p:nvGrpSpPr>
        <p:cNvPr id="1" name=""/>
        <p:cNvGrpSpPr/>
        <p:nvPr/>
      </p:nvGrpSpPr>
      <p:grpSpPr>
        <a:xfrm>
          <a:off x="0" y="0"/>
          <a:ext cx="0" cy="0"/>
          <a:chOff x="0" y="0"/>
          <a:chExt cx="0" cy="0"/>
        </a:xfrm>
      </p:grpSpPr>
      <p:sp>
        <p:nvSpPr>
          <p:cNvPr id="5" name="TextBox 4"/>
          <p:cNvSpPr txBox="1"/>
          <p:nvPr userDrawn="1"/>
        </p:nvSpPr>
        <p:spPr>
          <a:xfrm>
            <a:off x="6922942" y="4924034"/>
            <a:ext cx="1736373" cy="184666"/>
          </a:xfrm>
          <a:prstGeom prst="rect">
            <a:avLst/>
          </a:prstGeom>
          <a:noFill/>
        </p:spPr>
        <p:txBody>
          <a:bodyPr wrap="none" rtlCol="0" anchor="ctr">
            <a:spAutoFit/>
          </a:bodyPr>
          <a:lstStyle/>
          <a:p>
            <a:pPr algn="r">
              <a:lnSpc>
                <a:spcPct val="70000"/>
              </a:lnSpc>
            </a:pPr>
            <a:r>
              <a:rPr lang="en-US" sz="700" dirty="0">
                <a:solidFill>
                  <a:srgbClr val="FFFFFF"/>
                </a:solidFill>
                <a:latin typeface="Open Sans"/>
                <a:cs typeface="Open Sans"/>
              </a:rPr>
              <a:t>GAJAH ANNUAL</a:t>
            </a:r>
            <a:r>
              <a:rPr lang="en-US" sz="700" baseline="0" dirty="0">
                <a:solidFill>
                  <a:srgbClr val="FFFFFF"/>
                </a:solidFill>
                <a:latin typeface="Open Sans"/>
                <a:cs typeface="Open Sans"/>
              </a:rPr>
              <a:t> REPORT 2015   |   </a:t>
            </a:r>
            <a:fld id="{386B4344-649F-C745-A86B-93613093FF3C}" type="slidenum">
              <a:rPr lang="en-US" sz="800" smtClean="0">
                <a:solidFill>
                  <a:srgbClr val="FFFFFF"/>
                </a:solidFill>
              </a:rPr>
              <a:pPr algn="r">
                <a:lnSpc>
                  <a:spcPct val="70000"/>
                </a:lnSpc>
              </a:pPr>
              <a:t>‹#›</a:t>
            </a:fld>
            <a:endParaRPr lang="en-US" sz="700" dirty="0">
              <a:solidFill>
                <a:srgbClr val="FFFFFF"/>
              </a:solidFill>
              <a:latin typeface="Open Sans"/>
              <a:cs typeface="Open Sans"/>
            </a:endParaRPr>
          </a:p>
        </p:txBody>
      </p:sp>
      <p:sp>
        <p:nvSpPr>
          <p:cNvPr id="6" name="Picture Placeholder 2"/>
          <p:cNvSpPr>
            <a:spLocks noGrp="1"/>
          </p:cNvSpPr>
          <p:nvPr>
            <p:ph type="pic" sz="quarter" idx="10"/>
          </p:nvPr>
        </p:nvSpPr>
        <p:spPr>
          <a:xfrm>
            <a:off x="-1588" y="388938"/>
            <a:ext cx="9145588" cy="4310062"/>
          </a:xfrm>
        </p:spPr>
        <p:txBody>
          <a:bodyPr/>
          <a:lstStyle/>
          <a:p>
            <a:r>
              <a:rPr lang="en-US"/>
              <a:t>Click icon to add picture</a:t>
            </a:r>
          </a:p>
        </p:txBody>
      </p:sp>
    </p:spTree>
    <p:extLst>
      <p:ext uri="{BB962C8B-B14F-4D97-AF65-F5344CB8AC3E}">
        <p14:creationId xmlns:p14="http://schemas.microsoft.com/office/powerpoint/2010/main" val="33106050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ockup_03">
    <p:spTree>
      <p:nvGrpSpPr>
        <p:cNvPr id="1" name=""/>
        <p:cNvGrpSpPr/>
        <p:nvPr/>
      </p:nvGrpSpPr>
      <p:grpSpPr>
        <a:xfrm>
          <a:off x="0" y="0"/>
          <a:ext cx="0" cy="0"/>
          <a:chOff x="0" y="0"/>
          <a:chExt cx="0" cy="0"/>
        </a:xfrm>
      </p:grpSpPr>
      <p:pic>
        <p:nvPicPr>
          <p:cNvPr id="2" name="Picture 1" descr="table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01449" y="618170"/>
            <a:ext cx="3321416" cy="4250826"/>
          </a:xfrm>
          <a:prstGeom prst="rect">
            <a:avLst/>
          </a:prstGeom>
        </p:spPr>
      </p:pic>
      <p:sp>
        <p:nvSpPr>
          <p:cNvPr id="6" name="Picture Placeholder 5"/>
          <p:cNvSpPr>
            <a:spLocks noGrp="1"/>
          </p:cNvSpPr>
          <p:nvPr>
            <p:ph type="pic" sz="quarter" idx="10"/>
          </p:nvPr>
        </p:nvSpPr>
        <p:spPr>
          <a:xfrm>
            <a:off x="3324225" y="1121068"/>
            <a:ext cx="2510304" cy="3271650"/>
          </a:xfrm>
        </p:spPr>
        <p:txBody>
          <a:bodyPr/>
          <a:lstStyle/>
          <a:p>
            <a:r>
              <a:rPr lang="en-US"/>
              <a:t>Click icon to add picture</a:t>
            </a:r>
          </a:p>
        </p:txBody>
      </p:sp>
      <p:sp>
        <p:nvSpPr>
          <p:cNvPr id="16"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7"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12771009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ockup_04">
    <p:spTree>
      <p:nvGrpSpPr>
        <p:cNvPr id="1" name=""/>
        <p:cNvGrpSpPr/>
        <p:nvPr/>
      </p:nvGrpSpPr>
      <p:grpSpPr>
        <a:xfrm>
          <a:off x="0" y="0"/>
          <a:ext cx="0" cy="0"/>
          <a:chOff x="0" y="0"/>
          <a:chExt cx="0" cy="0"/>
        </a:xfrm>
      </p:grpSpPr>
      <p:pic>
        <p:nvPicPr>
          <p:cNvPr id="3" name="Picture 2" descr="pho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14147" y="474647"/>
            <a:ext cx="6536909" cy="4675909"/>
          </a:xfrm>
          <a:prstGeom prst="rect">
            <a:avLst/>
          </a:prstGeom>
        </p:spPr>
      </p:pic>
      <p:sp>
        <p:nvSpPr>
          <p:cNvPr id="6" name="Picture Placeholder 5"/>
          <p:cNvSpPr>
            <a:spLocks noGrp="1"/>
          </p:cNvSpPr>
          <p:nvPr>
            <p:ph type="pic" sz="quarter" idx="10"/>
          </p:nvPr>
        </p:nvSpPr>
        <p:spPr>
          <a:xfrm>
            <a:off x="3207036" y="1269235"/>
            <a:ext cx="1534297" cy="2731265"/>
          </a:xfrm>
        </p:spPr>
        <p:txBody>
          <a:bodyPr/>
          <a:lstStyle/>
          <a:p>
            <a:r>
              <a:rPr lang="en-US"/>
              <a:t>Click icon to add picture</a:t>
            </a:r>
          </a:p>
        </p:txBody>
      </p:sp>
      <p:sp>
        <p:nvSpPr>
          <p:cNvPr id="16"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7"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
        <p:nvSpPr>
          <p:cNvPr id="9" name="Picture Placeholder 5"/>
          <p:cNvSpPr>
            <a:spLocks noGrp="1"/>
          </p:cNvSpPr>
          <p:nvPr>
            <p:ph type="pic" sz="quarter" idx="11"/>
          </p:nvPr>
        </p:nvSpPr>
        <p:spPr>
          <a:xfrm>
            <a:off x="5357599" y="3019778"/>
            <a:ext cx="2721012" cy="1549398"/>
          </a:xfrm>
        </p:spPr>
        <p:txBody>
          <a:bodyPr/>
          <a:lstStyle/>
          <a:p>
            <a:r>
              <a:rPr lang="en-US"/>
              <a:t>Click icon to add picture</a:t>
            </a:r>
          </a:p>
        </p:txBody>
      </p:sp>
    </p:spTree>
    <p:extLst>
      <p:ext uri="{BB962C8B-B14F-4D97-AF65-F5344CB8AC3E}">
        <p14:creationId xmlns:p14="http://schemas.microsoft.com/office/powerpoint/2010/main" val="24744642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ockup_05">
    <p:spTree>
      <p:nvGrpSpPr>
        <p:cNvPr id="1" name=""/>
        <p:cNvGrpSpPr/>
        <p:nvPr/>
      </p:nvGrpSpPr>
      <p:grpSpPr>
        <a:xfrm>
          <a:off x="0" y="0"/>
          <a:ext cx="0" cy="0"/>
          <a:chOff x="0" y="0"/>
          <a:chExt cx="0" cy="0"/>
        </a:xfrm>
      </p:grpSpPr>
      <p:pic>
        <p:nvPicPr>
          <p:cNvPr id="2" name="Picture 1" descr="gajah-IPHO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53706" y="1008197"/>
            <a:ext cx="3800286" cy="3864387"/>
          </a:xfrm>
          <a:prstGeom prst="rect">
            <a:avLst/>
          </a:prstGeom>
        </p:spPr>
      </p:pic>
      <p:sp>
        <p:nvSpPr>
          <p:cNvPr id="6" name="Picture Placeholder 5"/>
          <p:cNvSpPr>
            <a:spLocks noGrp="1"/>
          </p:cNvSpPr>
          <p:nvPr>
            <p:ph type="pic" sz="quarter" idx="10"/>
          </p:nvPr>
        </p:nvSpPr>
        <p:spPr>
          <a:xfrm>
            <a:off x="2995368" y="1551457"/>
            <a:ext cx="1597798" cy="2780654"/>
          </a:xfrm>
        </p:spPr>
        <p:txBody>
          <a:bodyPr/>
          <a:lstStyle/>
          <a:p>
            <a:r>
              <a:rPr lang="en-US"/>
              <a:t>Click icon to add picture</a:t>
            </a:r>
          </a:p>
        </p:txBody>
      </p:sp>
      <p:sp>
        <p:nvSpPr>
          <p:cNvPr id="16"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7"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
        <p:nvSpPr>
          <p:cNvPr id="10" name="Picture Placeholder 5"/>
          <p:cNvSpPr>
            <a:spLocks noGrp="1"/>
          </p:cNvSpPr>
          <p:nvPr>
            <p:ph type="pic" sz="quarter" idx="11"/>
          </p:nvPr>
        </p:nvSpPr>
        <p:spPr>
          <a:xfrm>
            <a:off x="4907425" y="1551457"/>
            <a:ext cx="1597798" cy="2780654"/>
          </a:xfrm>
        </p:spPr>
        <p:txBody>
          <a:bodyPr/>
          <a:lstStyle/>
          <a:p>
            <a:r>
              <a:rPr lang="en-US"/>
              <a:t>Click icon to add picture</a:t>
            </a:r>
          </a:p>
        </p:txBody>
      </p:sp>
    </p:spTree>
    <p:extLst>
      <p:ext uri="{BB962C8B-B14F-4D97-AF65-F5344CB8AC3E}">
        <p14:creationId xmlns:p14="http://schemas.microsoft.com/office/powerpoint/2010/main" val="41524597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ockup_06">
    <p:spTree>
      <p:nvGrpSpPr>
        <p:cNvPr id="1" name=""/>
        <p:cNvGrpSpPr/>
        <p:nvPr/>
      </p:nvGrpSpPr>
      <p:grpSpPr>
        <a:xfrm>
          <a:off x="0" y="0"/>
          <a:ext cx="0" cy="0"/>
          <a:chOff x="0" y="0"/>
          <a:chExt cx="0" cy="0"/>
        </a:xfrm>
      </p:grpSpPr>
      <p:pic>
        <p:nvPicPr>
          <p:cNvPr id="2" name="Picture 1" descr="gajah-BROWS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92331" y="1300630"/>
            <a:ext cx="6036979" cy="3644424"/>
          </a:xfrm>
          <a:prstGeom prst="rect">
            <a:avLst/>
          </a:prstGeom>
        </p:spPr>
      </p:pic>
      <p:sp>
        <p:nvSpPr>
          <p:cNvPr id="6" name="Picture Placeholder 5"/>
          <p:cNvSpPr>
            <a:spLocks noGrp="1"/>
          </p:cNvSpPr>
          <p:nvPr>
            <p:ph type="pic" sz="quarter" idx="10"/>
          </p:nvPr>
        </p:nvSpPr>
        <p:spPr>
          <a:xfrm>
            <a:off x="3002403" y="1399889"/>
            <a:ext cx="5866609" cy="3486215"/>
          </a:xfrm>
        </p:spPr>
        <p:txBody>
          <a:bodyPr/>
          <a:lstStyle/>
          <a:p>
            <a:r>
              <a:rPr lang="en-US"/>
              <a:t>Click icon to add picture</a:t>
            </a:r>
          </a:p>
        </p:txBody>
      </p:sp>
      <p:sp>
        <p:nvSpPr>
          <p:cNvPr id="16" name="Slide Number Placeholder 5"/>
          <p:cNvSpPr txBox="1">
            <a:spLocks/>
          </p:cNvSpPr>
          <p:nvPr userDrawn="1"/>
        </p:nvSpPr>
        <p:spPr>
          <a:xfrm>
            <a:off x="317372" y="-5158"/>
            <a:ext cx="2184357" cy="1102519"/>
          </a:xfrm>
          <a:prstGeom prst="rect">
            <a:avLst/>
          </a:prstGeom>
          <a:solidFill>
            <a:srgbClr val="1C288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dirty="0"/>
          </a:p>
        </p:txBody>
      </p:sp>
      <p:sp>
        <p:nvSpPr>
          <p:cNvPr id="17" name="Title 1"/>
          <p:cNvSpPr>
            <a:spLocks noGrp="1"/>
          </p:cNvSpPr>
          <p:nvPr>
            <p:ph type="ctrTitle"/>
          </p:nvPr>
        </p:nvSpPr>
        <p:spPr>
          <a:xfrm>
            <a:off x="416277" y="54792"/>
            <a:ext cx="1954389" cy="1002290"/>
          </a:xfrm>
        </p:spPr>
        <p:txBody>
          <a:bodyPr anchor="b">
            <a:noAutofit/>
          </a:bodyPr>
          <a:lstStyle>
            <a:lvl1pPr algn="l">
              <a:defRPr sz="180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41524597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allery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143500"/>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37271335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allery_06">
    <p:spTree>
      <p:nvGrpSpPr>
        <p:cNvPr id="1" name=""/>
        <p:cNvGrpSpPr/>
        <p:nvPr/>
      </p:nvGrpSpPr>
      <p:grpSpPr>
        <a:xfrm>
          <a:off x="0" y="0"/>
          <a:ext cx="0" cy="0"/>
          <a:chOff x="0" y="0"/>
          <a:chExt cx="0" cy="0"/>
        </a:xfrm>
      </p:grpSpPr>
      <p:sp>
        <p:nvSpPr>
          <p:cNvPr id="24" name="Picture Placeholder 2"/>
          <p:cNvSpPr>
            <a:spLocks noGrp="1"/>
          </p:cNvSpPr>
          <p:nvPr>
            <p:ph type="pic" sz="quarter" idx="32" hasCustomPrompt="1"/>
          </p:nvPr>
        </p:nvSpPr>
        <p:spPr>
          <a:xfrm>
            <a:off x="4582894" y="60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5" name="Picture Placeholder 2"/>
          <p:cNvSpPr>
            <a:spLocks noGrp="1"/>
          </p:cNvSpPr>
          <p:nvPr>
            <p:ph type="pic" sz="quarter" idx="33" hasCustomPrompt="1"/>
          </p:nvPr>
        </p:nvSpPr>
        <p:spPr>
          <a:xfrm>
            <a:off x="4582894" y="10302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6" name="Picture Placeholder 2"/>
          <p:cNvSpPr>
            <a:spLocks noGrp="1"/>
          </p:cNvSpPr>
          <p:nvPr>
            <p:ph type="pic" sz="quarter" idx="34" hasCustomPrompt="1"/>
          </p:nvPr>
        </p:nvSpPr>
        <p:spPr>
          <a:xfrm>
            <a:off x="4582894" y="205633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7" name="Picture Placeholder 2"/>
          <p:cNvSpPr>
            <a:spLocks noGrp="1"/>
          </p:cNvSpPr>
          <p:nvPr>
            <p:ph type="pic" sz="quarter" idx="35" hasCustomPrompt="1"/>
          </p:nvPr>
        </p:nvSpPr>
        <p:spPr>
          <a:xfrm>
            <a:off x="4582894" y="30823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8" name="Picture Placeholder 2"/>
          <p:cNvSpPr>
            <a:spLocks noGrp="1"/>
          </p:cNvSpPr>
          <p:nvPr>
            <p:ph type="pic" sz="quarter" idx="36" hasCustomPrompt="1"/>
          </p:nvPr>
        </p:nvSpPr>
        <p:spPr>
          <a:xfrm>
            <a:off x="4582894" y="4111100"/>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29" name="Picture Placeholder 2"/>
          <p:cNvSpPr>
            <a:spLocks noGrp="1"/>
          </p:cNvSpPr>
          <p:nvPr>
            <p:ph type="pic" sz="quarter" idx="37" hasCustomPrompt="1"/>
          </p:nvPr>
        </p:nvSpPr>
        <p:spPr>
          <a:xfrm>
            <a:off x="5608944" y="60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30" name="Picture Placeholder 2"/>
          <p:cNvSpPr>
            <a:spLocks noGrp="1"/>
          </p:cNvSpPr>
          <p:nvPr>
            <p:ph type="pic" sz="quarter" idx="38" hasCustomPrompt="1"/>
          </p:nvPr>
        </p:nvSpPr>
        <p:spPr>
          <a:xfrm>
            <a:off x="5608944" y="10302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31" name="Picture Placeholder 2"/>
          <p:cNvSpPr>
            <a:spLocks noGrp="1"/>
          </p:cNvSpPr>
          <p:nvPr>
            <p:ph type="pic" sz="quarter" idx="39" hasCustomPrompt="1"/>
          </p:nvPr>
        </p:nvSpPr>
        <p:spPr>
          <a:xfrm>
            <a:off x="5608944" y="205633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32" name="Picture Placeholder 2"/>
          <p:cNvSpPr>
            <a:spLocks noGrp="1"/>
          </p:cNvSpPr>
          <p:nvPr>
            <p:ph type="pic" sz="quarter" idx="40" hasCustomPrompt="1"/>
          </p:nvPr>
        </p:nvSpPr>
        <p:spPr>
          <a:xfrm>
            <a:off x="5608944" y="30823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33" name="Picture Placeholder 2"/>
          <p:cNvSpPr>
            <a:spLocks noGrp="1"/>
          </p:cNvSpPr>
          <p:nvPr>
            <p:ph type="pic" sz="quarter" idx="41" hasCustomPrompt="1"/>
          </p:nvPr>
        </p:nvSpPr>
        <p:spPr>
          <a:xfrm>
            <a:off x="5608944" y="4111100"/>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34" name="Picture Placeholder 2"/>
          <p:cNvSpPr>
            <a:spLocks noGrp="1"/>
          </p:cNvSpPr>
          <p:nvPr>
            <p:ph type="pic" sz="quarter" idx="42" hasCustomPrompt="1"/>
          </p:nvPr>
        </p:nvSpPr>
        <p:spPr>
          <a:xfrm>
            <a:off x="6634994" y="60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35" name="Picture Placeholder 2"/>
          <p:cNvSpPr>
            <a:spLocks noGrp="1"/>
          </p:cNvSpPr>
          <p:nvPr>
            <p:ph type="pic" sz="quarter" idx="43" hasCustomPrompt="1"/>
          </p:nvPr>
        </p:nvSpPr>
        <p:spPr>
          <a:xfrm>
            <a:off x="6634994" y="10302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36" name="Picture Placeholder 2"/>
          <p:cNvSpPr>
            <a:spLocks noGrp="1"/>
          </p:cNvSpPr>
          <p:nvPr>
            <p:ph type="pic" sz="quarter" idx="44" hasCustomPrompt="1"/>
          </p:nvPr>
        </p:nvSpPr>
        <p:spPr>
          <a:xfrm>
            <a:off x="6634994" y="205633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37" name="Picture Placeholder 2"/>
          <p:cNvSpPr>
            <a:spLocks noGrp="1"/>
          </p:cNvSpPr>
          <p:nvPr>
            <p:ph type="pic" sz="quarter" idx="45" hasCustomPrompt="1"/>
          </p:nvPr>
        </p:nvSpPr>
        <p:spPr>
          <a:xfrm>
            <a:off x="6634994" y="30823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38" name="Picture Placeholder 2"/>
          <p:cNvSpPr>
            <a:spLocks noGrp="1"/>
          </p:cNvSpPr>
          <p:nvPr>
            <p:ph type="pic" sz="quarter" idx="46" hasCustomPrompt="1"/>
          </p:nvPr>
        </p:nvSpPr>
        <p:spPr>
          <a:xfrm>
            <a:off x="6634994" y="4111100"/>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39" name="Picture Placeholder 2"/>
          <p:cNvSpPr>
            <a:spLocks noGrp="1"/>
          </p:cNvSpPr>
          <p:nvPr>
            <p:ph type="pic" sz="quarter" idx="47" hasCustomPrompt="1"/>
          </p:nvPr>
        </p:nvSpPr>
        <p:spPr>
          <a:xfrm>
            <a:off x="7661044" y="60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40" name="Picture Placeholder 2"/>
          <p:cNvSpPr>
            <a:spLocks noGrp="1"/>
          </p:cNvSpPr>
          <p:nvPr>
            <p:ph type="pic" sz="quarter" idx="48" hasCustomPrompt="1"/>
          </p:nvPr>
        </p:nvSpPr>
        <p:spPr>
          <a:xfrm>
            <a:off x="7661044" y="10302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41" name="Picture Placeholder 2"/>
          <p:cNvSpPr>
            <a:spLocks noGrp="1"/>
          </p:cNvSpPr>
          <p:nvPr>
            <p:ph type="pic" sz="quarter" idx="49" hasCustomPrompt="1"/>
          </p:nvPr>
        </p:nvSpPr>
        <p:spPr>
          <a:xfrm>
            <a:off x="7661044" y="205633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42" name="Picture Placeholder 2"/>
          <p:cNvSpPr>
            <a:spLocks noGrp="1"/>
          </p:cNvSpPr>
          <p:nvPr>
            <p:ph type="pic" sz="quarter" idx="50" hasCustomPrompt="1"/>
          </p:nvPr>
        </p:nvSpPr>
        <p:spPr>
          <a:xfrm>
            <a:off x="7661044" y="3082387"/>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43" name="Picture Placeholder 2"/>
          <p:cNvSpPr>
            <a:spLocks noGrp="1"/>
          </p:cNvSpPr>
          <p:nvPr>
            <p:ph type="pic" sz="quarter" idx="51" hasCustomPrompt="1"/>
          </p:nvPr>
        </p:nvSpPr>
        <p:spPr>
          <a:xfrm>
            <a:off x="7661044" y="4111100"/>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44" name="Picture Placeholder 2"/>
          <p:cNvSpPr>
            <a:spLocks noGrp="1"/>
          </p:cNvSpPr>
          <p:nvPr>
            <p:ph type="pic" sz="quarter" idx="52" hasCustomPrompt="1"/>
          </p:nvPr>
        </p:nvSpPr>
        <p:spPr>
          <a:xfrm>
            <a:off x="478694" y="6302"/>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45" name="Picture Placeholder 2"/>
          <p:cNvSpPr>
            <a:spLocks noGrp="1"/>
          </p:cNvSpPr>
          <p:nvPr>
            <p:ph type="pic" sz="quarter" idx="53" hasCustomPrompt="1"/>
          </p:nvPr>
        </p:nvSpPr>
        <p:spPr>
          <a:xfrm>
            <a:off x="478694" y="1030502"/>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46" name="Picture Placeholder 2"/>
          <p:cNvSpPr>
            <a:spLocks noGrp="1"/>
          </p:cNvSpPr>
          <p:nvPr>
            <p:ph type="pic" sz="quarter" idx="54" hasCustomPrompt="1"/>
          </p:nvPr>
        </p:nvSpPr>
        <p:spPr>
          <a:xfrm>
            <a:off x="478694" y="2056552"/>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47" name="Picture Placeholder 2"/>
          <p:cNvSpPr>
            <a:spLocks noGrp="1"/>
          </p:cNvSpPr>
          <p:nvPr>
            <p:ph type="pic" sz="quarter" idx="55" hasCustomPrompt="1"/>
          </p:nvPr>
        </p:nvSpPr>
        <p:spPr>
          <a:xfrm>
            <a:off x="478694" y="3082602"/>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48" name="Picture Placeholder 2"/>
          <p:cNvSpPr>
            <a:spLocks noGrp="1"/>
          </p:cNvSpPr>
          <p:nvPr>
            <p:ph type="pic" sz="quarter" idx="56" hasCustomPrompt="1"/>
          </p:nvPr>
        </p:nvSpPr>
        <p:spPr>
          <a:xfrm>
            <a:off x="478694" y="4111315"/>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49" name="Picture Placeholder 2"/>
          <p:cNvSpPr>
            <a:spLocks noGrp="1"/>
          </p:cNvSpPr>
          <p:nvPr>
            <p:ph type="pic" sz="quarter" idx="57" hasCustomPrompt="1"/>
          </p:nvPr>
        </p:nvSpPr>
        <p:spPr>
          <a:xfrm>
            <a:off x="1504744" y="6302"/>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50" name="Picture Placeholder 2"/>
          <p:cNvSpPr>
            <a:spLocks noGrp="1"/>
          </p:cNvSpPr>
          <p:nvPr>
            <p:ph type="pic" sz="quarter" idx="58" hasCustomPrompt="1"/>
          </p:nvPr>
        </p:nvSpPr>
        <p:spPr>
          <a:xfrm>
            <a:off x="1504744" y="1030502"/>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51" name="Picture Placeholder 2"/>
          <p:cNvSpPr>
            <a:spLocks noGrp="1"/>
          </p:cNvSpPr>
          <p:nvPr>
            <p:ph type="pic" sz="quarter" idx="59" hasCustomPrompt="1"/>
          </p:nvPr>
        </p:nvSpPr>
        <p:spPr>
          <a:xfrm>
            <a:off x="1504744" y="2056552"/>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52" name="Picture Placeholder 2"/>
          <p:cNvSpPr>
            <a:spLocks noGrp="1"/>
          </p:cNvSpPr>
          <p:nvPr>
            <p:ph type="pic" sz="quarter" idx="60" hasCustomPrompt="1"/>
          </p:nvPr>
        </p:nvSpPr>
        <p:spPr>
          <a:xfrm>
            <a:off x="1504744" y="3082602"/>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53" name="Picture Placeholder 2"/>
          <p:cNvSpPr>
            <a:spLocks noGrp="1"/>
          </p:cNvSpPr>
          <p:nvPr>
            <p:ph type="pic" sz="quarter" idx="61" hasCustomPrompt="1"/>
          </p:nvPr>
        </p:nvSpPr>
        <p:spPr>
          <a:xfrm>
            <a:off x="1504744" y="4111315"/>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54" name="Picture Placeholder 2"/>
          <p:cNvSpPr>
            <a:spLocks noGrp="1"/>
          </p:cNvSpPr>
          <p:nvPr>
            <p:ph type="pic" sz="quarter" idx="62" hasCustomPrompt="1"/>
          </p:nvPr>
        </p:nvSpPr>
        <p:spPr>
          <a:xfrm>
            <a:off x="2530794" y="6302"/>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55" name="Picture Placeholder 2"/>
          <p:cNvSpPr>
            <a:spLocks noGrp="1"/>
          </p:cNvSpPr>
          <p:nvPr>
            <p:ph type="pic" sz="quarter" idx="63" hasCustomPrompt="1"/>
          </p:nvPr>
        </p:nvSpPr>
        <p:spPr>
          <a:xfrm>
            <a:off x="2530794" y="1030502"/>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56" name="Picture Placeholder 2"/>
          <p:cNvSpPr>
            <a:spLocks noGrp="1"/>
          </p:cNvSpPr>
          <p:nvPr>
            <p:ph type="pic" sz="quarter" idx="64" hasCustomPrompt="1"/>
          </p:nvPr>
        </p:nvSpPr>
        <p:spPr>
          <a:xfrm>
            <a:off x="2530794" y="2056552"/>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57" name="Picture Placeholder 2"/>
          <p:cNvSpPr>
            <a:spLocks noGrp="1"/>
          </p:cNvSpPr>
          <p:nvPr>
            <p:ph type="pic" sz="quarter" idx="65" hasCustomPrompt="1"/>
          </p:nvPr>
        </p:nvSpPr>
        <p:spPr>
          <a:xfrm>
            <a:off x="2530794" y="3082602"/>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58" name="Picture Placeholder 2"/>
          <p:cNvSpPr>
            <a:spLocks noGrp="1"/>
          </p:cNvSpPr>
          <p:nvPr>
            <p:ph type="pic" sz="quarter" idx="66" hasCustomPrompt="1"/>
          </p:nvPr>
        </p:nvSpPr>
        <p:spPr>
          <a:xfrm>
            <a:off x="2530794" y="4111315"/>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59" name="Picture Placeholder 2"/>
          <p:cNvSpPr>
            <a:spLocks noGrp="1"/>
          </p:cNvSpPr>
          <p:nvPr>
            <p:ph type="pic" sz="quarter" idx="67" hasCustomPrompt="1"/>
          </p:nvPr>
        </p:nvSpPr>
        <p:spPr>
          <a:xfrm>
            <a:off x="3556844" y="6302"/>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60" name="Picture Placeholder 2"/>
          <p:cNvSpPr>
            <a:spLocks noGrp="1"/>
          </p:cNvSpPr>
          <p:nvPr>
            <p:ph type="pic" sz="quarter" idx="68" hasCustomPrompt="1"/>
          </p:nvPr>
        </p:nvSpPr>
        <p:spPr>
          <a:xfrm>
            <a:off x="3556844" y="1030502"/>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61" name="Picture Placeholder 2"/>
          <p:cNvSpPr>
            <a:spLocks noGrp="1"/>
          </p:cNvSpPr>
          <p:nvPr>
            <p:ph type="pic" sz="quarter" idx="69" hasCustomPrompt="1"/>
          </p:nvPr>
        </p:nvSpPr>
        <p:spPr>
          <a:xfrm>
            <a:off x="3556844" y="2056552"/>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62" name="Picture Placeholder 2"/>
          <p:cNvSpPr>
            <a:spLocks noGrp="1"/>
          </p:cNvSpPr>
          <p:nvPr>
            <p:ph type="pic" sz="quarter" idx="70" hasCustomPrompt="1"/>
          </p:nvPr>
        </p:nvSpPr>
        <p:spPr>
          <a:xfrm>
            <a:off x="3556844" y="3082602"/>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
        <p:nvSpPr>
          <p:cNvPr id="63" name="Picture Placeholder 2"/>
          <p:cNvSpPr>
            <a:spLocks noGrp="1"/>
          </p:cNvSpPr>
          <p:nvPr>
            <p:ph type="pic" sz="quarter" idx="71" hasCustomPrompt="1"/>
          </p:nvPr>
        </p:nvSpPr>
        <p:spPr>
          <a:xfrm>
            <a:off x="3556844" y="4111315"/>
            <a:ext cx="1026050" cy="1026050"/>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a:t>Insert Image</a:t>
            </a:r>
          </a:p>
        </p:txBody>
      </p:sp>
    </p:spTree>
    <p:extLst>
      <p:ext uri="{BB962C8B-B14F-4D97-AF65-F5344CB8AC3E}">
        <p14:creationId xmlns:p14="http://schemas.microsoft.com/office/powerpoint/2010/main" val="15358109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childTnLst>
                          </p:cTn>
                        </p:par>
                        <p:par>
                          <p:cTn id="84" fill="hold">
                            <p:stCondLst>
                              <p:cond delay="2500"/>
                            </p:stCondLst>
                            <p:childTnLst>
                              <p:par>
                                <p:cTn id="85" presetID="10" presetClass="entr" presetSubtype="0"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fade">
                                      <p:cBhvr>
                                        <p:cTn id="96" dur="500"/>
                                        <p:tgtEl>
                                          <p:spTgt spid="5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childTnLst>
                          </p:cTn>
                        </p:par>
                        <p:par>
                          <p:cTn id="100" fill="hold">
                            <p:stCondLst>
                              <p:cond delay="3000"/>
                            </p:stCondLst>
                            <p:childTnLst>
                              <p:par>
                                <p:cTn id="101" presetID="10" presetClass="entr" presetSubtype="0"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500"/>
                                        <p:tgtEl>
                                          <p:spTgt spid="4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500"/>
                                        <p:tgtEl>
                                          <p:spTgt spid="4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500"/>
                                        <p:tgtEl>
                                          <p:spTgt spid="48"/>
                                        </p:tgtEl>
                                      </p:cBhvr>
                                    </p:animEffect>
                                  </p:childTnLst>
                                </p:cTn>
                              </p:par>
                            </p:childTnLst>
                          </p:cTn>
                        </p:par>
                        <p:par>
                          <p:cTn id="116" fill="hold">
                            <p:stCondLst>
                              <p:cond delay="3500"/>
                            </p:stCondLst>
                            <p:childTnLst>
                              <p:par>
                                <p:cTn id="117" presetID="10"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500"/>
                                        <p:tgtEl>
                                          <p:spTgt spid="5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fade">
                                      <p:cBhvr>
                                        <p:cTn id="122" dur="500"/>
                                        <p:tgtEl>
                                          <p:spTgt spid="5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fade">
                                      <p:cBhvr>
                                        <p:cTn id="128" dur="500"/>
                                        <p:tgtEl>
                                          <p:spTgt spid="5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fade">
                                      <p:cBhvr>
                                        <p:cTn id="1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48581" y="0"/>
            <a:ext cx="2304001" cy="1283923"/>
          </a:xfrm>
        </p:spPr>
        <p:txBody>
          <a:bodyPr/>
          <a:lstStyle/>
          <a:p>
            <a:r>
              <a:rPr lang="en-US"/>
              <a:t>Click icon to add picture</a:t>
            </a:r>
            <a:endParaRPr lang="en-US" dirty="0"/>
          </a:p>
        </p:txBody>
      </p:sp>
      <p:sp>
        <p:nvSpPr>
          <p:cNvPr id="5" name="Picture Placeholder 7"/>
          <p:cNvSpPr>
            <a:spLocks noGrp="1"/>
          </p:cNvSpPr>
          <p:nvPr>
            <p:ph type="pic" sz="quarter" idx="11"/>
          </p:nvPr>
        </p:nvSpPr>
        <p:spPr>
          <a:xfrm>
            <a:off x="2262360" y="0"/>
            <a:ext cx="2304001" cy="1283923"/>
          </a:xfrm>
        </p:spPr>
        <p:txBody>
          <a:bodyPr/>
          <a:lstStyle/>
          <a:p>
            <a:r>
              <a:rPr lang="en-US"/>
              <a:t>Click icon to add picture</a:t>
            </a:r>
            <a:endParaRPr lang="en-US" dirty="0"/>
          </a:p>
        </p:txBody>
      </p:sp>
      <p:sp>
        <p:nvSpPr>
          <p:cNvPr id="6" name="Picture Placeholder 7"/>
          <p:cNvSpPr>
            <a:spLocks noGrp="1"/>
          </p:cNvSpPr>
          <p:nvPr>
            <p:ph type="pic" sz="quarter" idx="12"/>
          </p:nvPr>
        </p:nvSpPr>
        <p:spPr>
          <a:xfrm>
            <a:off x="4573028" y="0"/>
            <a:ext cx="2304001" cy="1283923"/>
          </a:xfrm>
        </p:spPr>
        <p:txBody>
          <a:bodyPr/>
          <a:lstStyle/>
          <a:p>
            <a:r>
              <a:rPr lang="en-US"/>
              <a:t>Click icon to add picture</a:t>
            </a:r>
            <a:endParaRPr lang="en-US" dirty="0"/>
          </a:p>
        </p:txBody>
      </p:sp>
      <p:sp>
        <p:nvSpPr>
          <p:cNvPr id="7" name="Picture Placeholder 7"/>
          <p:cNvSpPr>
            <a:spLocks noGrp="1"/>
          </p:cNvSpPr>
          <p:nvPr>
            <p:ph type="pic" sz="quarter" idx="13"/>
          </p:nvPr>
        </p:nvSpPr>
        <p:spPr>
          <a:xfrm>
            <a:off x="6883969" y="0"/>
            <a:ext cx="2304001" cy="1283923"/>
          </a:xfrm>
        </p:spPr>
        <p:txBody>
          <a:bodyPr/>
          <a:lstStyle/>
          <a:p>
            <a:r>
              <a:rPr lang="en-US"/>
              <a:t>Click icon to add picture</a:t>
            </a:r>
            <a:endParaRPr lang="en-US" dirty="0"/>
          </a:p>
        </p:txBody>
      </p:sp>
      <p:sp>
        <p:nvSpPr>
          <p:cNvPr id="8" name="Picture Placeholder 7"/>
          <p:cNvSpPr>
            <a:spLocks noGrp="1"/>
          </p:cNvSpPr>
          <p:nvPr>
            <p:ph type="pic" sz="quarter" idx="14"/>
          </p:nvPr>
        </p:nvSpPr>
        <p:spPr>
          <a:xfrm>
            <a:off x="-48854" y="1290863"/>
            <a:ext cx="2304001" cy="1283923"/>
          </a:xfrm>
        </p:spPr>
        <p:txBody>
          <a:bodyPr/>
          <a:lstStyle/>
          <a:p>
            <a:r>
              <a:rPr lang="en-US"/>
              <a:t>Click icon to add picture</a:t>
            </a:r>
            <a:endParaRPr lang="en-US" dirty="0"/>
          </a:p>
        </p:txBody>
      </p:sp>
      <p:sp>
        <p:nvSpPr>
          <p:cNvPr id="9" name="Picture Placeholder 7"/>
          <p:cNvSpPr>
            <a:spLocks noGrp="1"/>
          </p:cNvSpPr>
          <p:nvPr>
            <p:ph type="pic" sz="quarter" idx="15"/>
          </p:nvPr>
        </p:nvSpPr>
        <p:spPr>
          <a:xfrm>
            <a:off x="2262087" y="1290863"/>
            <a:ext cx="2304001" cy="1283923"/>
          </a:xfrm>
        </p:spPr>
        <p:txBody>
          <a:bodyPr/>
          <a:lstStyle/>
          <a:p>
            <a:r>
              <a:rPr lang="en-US"/>
              <a:t>Click icon to add picture</a:t>
            </a:r>
            <a:endParaRPr lang="en-US" dirty="0"/>
          </a:p>
        </p:txBody>
      </p:sp>
      <p:sp>
        <p:nvSpPr>
          <p:cNvPr id="10" name="Picture Placeholder 7"/>
          <p:cNvSpPr>
            <a:spLocks noGrp="1"/>
          </p:cNvSpPr>
          <p:nvPr>
            <p:ph type="pic" sz="quarter" idx="16"/>
          </p:nvPr>
        </p:nvSpPr>
        <p:spPr>
          <a:xfrm>
            <a:off x="4572755" y="1290863"/>
            <a:ext cx="2304001" cy="1283923"/>
          </a:xfrm>
        </p:spPr>
        <p:txBody>
          <a:bodyPr/>
          <a:lstStyle/>
          <a:p>
            <a:r>
              <a:rPr lang="en-US"/>
              <a:t>Click icon to add picture</a:t>
            </a:r>
            <a:endParaRPr lang="en-US" dirty="0"/>
          </a:p>
        </p:txBody>
      </p:sp>
      <p:sp>
        <p:nvSpPr>
          <p:cNvPr id="11" name="Picture Placeholder 7"/>
          <p:cNvSpPr>
            <a:spLocks noGrp="1"/>
          </p:cNvSpPr>
          <p:nvPr>
            <p:ph type="pic" sz="quarter" idx="17"/>
          </p:nvPr>
        </p:nvSpPr>
        <p:spPr>
          <a:xfrm>
            <a:off x="6883696" y="1290863"/>
            <a:ext cx="2304001" cy="1283923"/>
          </a:xfrm>
        </p:spPr>
        <p:txBody>
          <a:bodyPr/>
          <a:lstStyle/>
          <a:p>
            <a:r>
              <a:rPr lang="en-US"/>
              <a:t>Click icon to add picture</a:t>
            </a:r>
            <a:endParaRPr lang="en-US" dirty="0"/>
          </a:p>
        </p:txBody>
      </p:sp>
      <p:sp>
        <p:nvSpPr>
          <p:cNvPr id="12" name="Picture Placeholder 7"/>
          <p:cNvSpPr>
            <a:spLocks noGrp="1"/>
          </p:cNvSpPr>
          <p:nvPr>
            <p:ph type="pic" sz="quarter" idx="18"/>
          </p:nvPr>
        </p:nvSpPr>
        <p:spPr>
          <a:xfrm>
            <a:off x="-48308" y="2582594"/>
            <a:ext cx="2304001" cy="1283923"/>
          </a:xfrm>
        </p:spPr>
        <p:txBody>
          <a:bodyPr/>
          <a:lstStyle/>
          <a:p>
            <a:r>
              <a:rPr lang="en-US"/>
              <a:t>Click icon to add picture</a:t>
            </a:r>
            <a:endParaRPr lang="en-US" dirty="0"/>
          </a:p>
        </p:txBody>
      </p:sp>
      <p:sp>
        <p:nvSpPr>
          <p:cNvPr id="13" name="Picture Placeholder 7"/>
          <p:cNvSpPr>
            <a:spLocks noGrp="1"/>
          </p:cNvSpPr>
          <p:nvPr>
            <p:ph type="pic" sz="quarter" idx="19"/>
          </p:nvPr>
        </p:nvSpPr>
        <p:spPr>
          <a:xfrm>
            <a:off x="2262633" y="2582594"/>
            <a:ext cx="2304001" cy="1283923"/>
          </a:xfrm>
        </p:spPr>
        <p:txBody>
          <a:bodyPr/>
          <a:lstStyle/>
          <a:p>
            <a:r>
              <a:rPr lang="en-US"/>
              <a:t>Click icon to add picture</a:t>
            </a:r>
            <a:endParaRPr lang="en-US" dirty="0"/>
          </a:p>
        </p:txBody>
      </p:sp>
      <p:sp>
        <p:nvSpPr>
          <p:cNvPr id="14" name="Picture Placeholder 7"/>
          <p:cNvSpPr>
            <a:spLocks noGrp="1"/>
          </p:cNvSpPr>
          <p:nvPr>
            <p:ph type="pic" sz="quarter" idx="20"/>
          </p:nvPr>
        </p:nvSpPr>
        <p:spPr>
          <a:xfrm>
            <a:off x="4573301" y="2582594"/>
            <a:ext cx="2304001" cy="1283923"/>
          </a:xfrm>
        </p:spPr>
        <p:txBody>
          <a:bodyPr/>
          <a:lstStyle/>
          <a:p>
            <a:r>
              <a:rPr lang="en-US"/>
              <a:t>Click icon to add picture</a:t>
            </a:r>
            <a:endParaRPr lang="en-US" dirty="0"/>
          </a:p>
        </p:txBody>
      </p:sp>
      <p:sp>
        <p:nvSpPr>
          <p:cNvPr id="15" name="Picture Placeholder 7"/>
          <p:cNvSpPr>
            <a:spLocks noGrp="1"/>
          </p:cNvSpPr>
          <p:nvPr>
            <p:ph type="pic" sz="quarter" idx="21"/>
          </p:nvPr>
        </p:nvSpPr>
        <p:spPr>
          <a:xfrm>
            <a:off x="6884242" y="2582594"/>
            <a:ext cx="2304001" cy="1283923"/>
          </a:xfrm>
        </p:spPr>
        <p:txBody>
          <a:bodyPr/>
          <a:lstStyle/>
          <a:p>
            <a:r>
              <a:rPr lang="en-US"/>
              <a:t>Click icon to add picture</a:t>
            </a:r>
            <a:endParaRPr lang="en-US" dirty="0"/>
          </a:p>
        </p:txBody>
      </p:sp>
      <p:sp>
        <p:nvSpPr>
          <p:cNvPr id="16" name="Picture Placeholder 7"/>
          <p:cNvSpPr>
            <a:spLocks noGrp="1"/>
          </p:cNvSpPr>
          <p:nvPr>
            <p:ph type="pic" sz="quarter" idx="22"/>
          </p:nvPr>
        </p:nvSpPr>
        <p:spPr>
          <a:xfrm>
            <a:off x="-49473" y="3871673"/>
            <a:ext cx="2304001" cy="1283923"/>
          </a:xfrm>
        </p:spPr>
        <p:txBody>
          <a:bodyPr/>
          <a:lstStyle/>
          <a:p>
            <a:r>
              <a:rPr lang="en-US"/>
              <a:t>Click icon to add picture</a:t>
            </a:r>
            <a:endParaRPr lang="en-US" dirty="0"/>
          </a:p>
        </p:txBody>
      </p:sp>
      <p:sp>
        <p:nvSpPr>
          <p:cNvPr id="17" name="Picture Placeholder 7"/>
          <p:cNvSpPr>
            <a:spLocks noGrp="1"/>
          </p:cNvSpPr>
          <p:nvPr>
            <p:ph type="pic" sz="quarter" idx="23"/>
          </p:nvPr>
        </p:nvSpPr>
        <p:spPr>
          <a:xfrm>
            <a:off x="2261468" y="3871673"/>
            <a:ext cx="2304001" cy="1283923"/>
          </a:xfrm>
        </p:spPr>
        <p:txBody>
          <a:bodyPr/>
          <a:lstStyle/>
          <a:p>
            <a:r>
              <a:rPr lang="en-US"/>
              <a:t>Click icon to add picture</a:t>
            </a:r>
            <a:endParaRPr lang="en-US" dirty="0"/>
          </a:p>
        </p:txBody>
      </p:sp>
      <p:sp>
        <p:nvSpPr>
          <p:cNvPr id="20" name="Picture Placeholder 7"/>
          <p:cNvSpPr>
            <a:spLocks noGrp="1"/>
          </p:cNvSpPr>
          <p:nvPr>
            <p:ph type="pic" sz="quarter" idx="24"/>
          </p:nvPr>
        </p:nvSpPr>
        <p:spPr>
          <a:xfrm>
            <a:off x="4572136" y="3871673"/>
            <a:ext cx="2304001" cy="1283923"/>
          </a:xfrm>
        </p:spPr>
        <p:txBody>
          <a:bodyPr/>
          <a:lstStyle/>
          <a:p>
            <a:r>
              <a:rPr lang="en-US"/>
              <a:t>Click icon to add picture</a:t>
            </a:r>
            <a:endParaRPr lang="en-US" dirty="0"/>
          </a:p>
        </p:txBody>
      </p:sp>
      <p:sp>
        <p:nvSpPr>
          <p:cNvPr id="21" name="Picture Placeholder 7"/>
          <p:cNvSpPr>
            <a:spLocks noGrp="1"/>
          </p:cNvSpPr>
          <p:nvPr>
            <p:ph type="pic" sz="quarter" idx="25"/>
          </p:nvPr>
        </p:nvSpPr>
        <p:spPr>
          <a:xfrm>
            <a:off x="6883077" y="3871673"/>
            <a:ext cx="2304001" cy="1283923"/>
          </a:xfrm>
        </p:spPr>
        <p:txBody>
          <a:bodyPr/>
          <a:lstStyle/>
          <a:p>
            <a:r>
              <a:rPr lang="en-US"/>
              <a:t>Click icon to add picture</a:t>
            </a:r>
            <a:endParaRPr lang="en-US" dirty="0"/>
          </a:p>
        </p:txBody>
      </p:sp>
    </p:spTree>
    <p:extLst>
      <p:ext uri="{BB962C8B-B14F-4D97-AF65-F5344CB8AC3E}">
        <p14:creationId xmlns:p14="http://schemas.microsoft.com/office/powerpoint/2010/main" val="13044386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20" grpId="0"/>
      <p:bldP spid="2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48581" y="0"/>
            <a:ext cx="2304001" cy="1283923"/>
          </a:xfrm>
        </p:spPr>
        <p:txBody>
          <a:bodyPr/>
          <a:lstStyle/>
          <a:p>
            <a:r>
              <a:rPr lang="en-US"/>
              <a:t>Click icon to add picture</a:t>
            </a:r>
            <a:endParaRPr lang="en-US" dirty="0"/>
          </a:p>
        </p:txBody>
      </p:sp>
      <p:sp>
        <p:nvSpPr>
          <p:cNvPr id="5" name="Picture Placeholder 7"/>
          <p:cNvSpPr>
            <a:spLocks noGrp="1"/>
          </p:cNvSpPr>
          <p:nvPr>
            <p:ph type="pic" sz="quarter" idx="11"/>
          </p:nvPr>
        </p:nvSpPr>
        <p:spPr>
          <a:xfrm>
            <a:off x="2262360" y="0"/>
            <a:ext cx="2304001" cy="1283923"/>
          </a:xfrm>
        </p:spPr>
        <p:txBody>
          <a:bodyPr/>
          <a:lstStyle/>
          <a:p>
            <a:r>
              <a:rPr lang="en-US"/>
              <a:t>Click icon to add picture</a:t>
            </a:r>
            <a:endParaRPr lang="en-US" dirty="0"/>
          </a:p>
        </p:txBody>
      </p:sp>
      <p:sp>
        <p:nvSpPr>
          <p:cNvPr id="6" name="Picture Placeholder 7"/>
          <p:cNvSpPr>
            <a:spLocks noGrp="1"/>
          </p:cNvSpPr>
          <p:nvPr>
            <p:ph type="pic" sz="quarter" idx="12"/>
          </p:nvPr>
        </p:nvSpPr>
        <p:spPr>
          <a:xfrm>
            <a:off x="4573028" y="0"/>
            <a:ext cx="2304001" cy="1283923"/>
          </a:xfrm>
        </p:spPr>
        <p:txBody>
          <a:bodyPr/>
          <a:lstStyle/>
          <a:p>
            <a:r>
              <a:rPr lang="en-US"/>
              <a:t>Click icon to add picture</a:t>
            </a:r>
            <a:endParaRPr lang="en-US" dirty="0"/>
          </a:p>
        </p:txBody>
      </p:sp>
      <p:sp>
        <p:nvSpPr>
          <p:cNvPr id="7" name="Picture Placeholder 7"/>
          <p:cNvSpPr>
            <a:spLocks noGrp="1"/>
          </p:cNvSpPr>
          <p:nvPr>
            <p:ph type="pic" sz="quarter" idx="13"/>
          </p:nvPr>
        </p:nvSpPr>
        <p:spPr>
          <a:xfrm>
            <a:off x="6883969" y="0"/>
            <a:ext cx="2304001" cy="1283923"/>
          </a:xfrm>
        </p:spPr>
        <p:txBody>
          <a:bodyPr/>
          <a:lstStyle/>
          <a:p>
            <a:r>
              <a:rPr lang="en-US"/>
              <a:t>Click icon to add picture</a:t>
            </a:r>
            <a:endParaRPr lang="en-US" dirty="0"/>
          </a:p>
        </p:txBody>
      </p:sp>
      <p:sp>
        <p:nvSpPr>
          <p:cNvPr id="8" name="Picture Placeholder 7"/>
          <p:cNvSpPr>
            <a:spLocks noGrp="1"/>
          </p:cNvSpPr>
          <p:nvPr>
            <p:ph type="pic" sz="quarter" idx="14"/>
          </p:nvPr>
        </p:nvSpPr>
        <p:spPr>
          <a:xfrm>
            <a:off x="-48854" y="1290863"/>
            <a:ext cx="2304001" cy="1283923"/>
          </a:xfrm>
        </p:spPr>
        <p:txBody>
          <a:bodyPr/>
          <a:lstStyle/>
          <a:p>
            <a:r>
              <a:rPr lang="en-US"/>
              <a:t>Click icon to add picture</a:t>
            </a:r>
            <a:endParaRPr lang="en-US" dirty="0"/>
          </a:p>
        </p:txBody>
      </p:sp>
      <p:sp>
        <p:nvSpPr>
          <p:cNvPr id="9" name="Picture Placeholder 7"/>
          <p:cNvSpPr>
            <a:spLocks noGrp="1"/>
          </p:cNvSpPr>
          <p:nvPr>
            <p:ph type="pic" sz="quarter" idx="15"/>
          </p:nvPr>
        </p:nvSpPr>
        <p:spPr>
          <a:xfrm>
            <a:off x="2262087" y="1290863"/>
            <a:ext cx="2304001" cy="1283923"/>
          </a:xfrm>
        </p:spPr>
        <p:txBody>
          <a:bodyPr/>
          <a:lstStyle/>
          <a:p>
            <a:r>
              <a:rPr lang="en-US"/>
              <a:t>Click icon to add picture</a:t>
            </a:r>
            <a:endParaRPr lang="en-US" dirty="0"/>
          </a:p>
        </p:txBody>
      </p:sp>
      <p:sp>
        <p:nvSpPr>
          <p:cNvPr id="10" name="Picture Placeholder 7"/>
          <p:cNvSpPr>
            <a:spLocks noGrp="1"/>
          </p:cNvSpPr>
          <p:nvPr>
            <p:ph type="pic" sz="quarter" idx="16"/>
          </p:nvPr>
        </p:nvSpPr>
        <p:spPr>
          <a:xfrm>
            <a:off x="4572755" y="1290863"/>
            <a:ext cx="2304001" cy="1283923"/>
          </a:xfrm>
        </p:spPr>
        <p:txBody>
          <a:bodyPr/>
          <a:lstStyle/>
          <a:p>
            <a:r>
              <a:rPr lang="en-US"/>
              <a:t>Click icon to add picture</a:t>
            </a:r>
            <a:endParaRPr lang="en-US" dirty="0"/>
          </a:p>
        </p:txBody>
      </p:sp>
      <p:sp>
        <p:nvSpPr>
          <p:cNvPr id="11" name="Picture Placeholder 7"/>
          <p:cNvSpPr>
            <a:spLocks noGrp="1"/>
          </p:cNvSpPr>
          <p:nvPr>
            <p:ph type="pic" sz="quarter" idx="17"/>
          </p:nvPr>
        </p:nvSpPr>
        <p:spPr>
          <a:xfrm>
            <a:off x="6883696" y="1290863"/>
            <a:ext cx="2304001" cy="1283923"/>
          </a:xfrm>
        </p:spPr>
        <p:txBody>
          <a:bodyPr/>
          <a:lstStyle/>
          <a:p>
            <a:r>
              <a:rPr lang="en-US"/>
              <a:t>Click icon to add picture</a:t>
            </a:r>
            <a:endParaRPr lang="en-US" dirty="0"/>
          </a:p>
        </p:txBody>
      </p:sp>
      <p:sp>
        <p:nvSpPr>
          <p:cNvPr id="12" name="Picture Placeholder 7"/>
          <p:cNvSpPr>
            <a:spLocks noGrp="1"/>
          </p:cNvSpPr>
          <p:nvPr>
            <p:ph type="pic" sz="quarter" idx="18"/>
          </p:nvPr>
        </p:nvSpPr>
        <p:spPr>
          <a:xfrm>
            <a:off x="-48308" y="2582594"/>
            <a:ext cx="2304001" cy="1283923"/>
          </a:xfrm>
        </p:spPr>
        <p:txBody>
          <a:bodyPr/>
          <a:lstStyle/>
          <a:p>
            <a:r>
              <a:rPr lang="en-US"/>
              <a:t>Click icon to add picture</a:t>
            </a:r>
            <a:endParaRPr lang="en-US" dirty="0"/>
          </a:p>
        </p:txBody>
      </p:sp>
      <p:sp>
        <p:nvSpPr>
          <p:cNvPr id="13" name="Picture Placeholder 7"/>
          <p:cNvSpPr>
            <a:spLocks noGrp="1"/>
          </p:cNvSpPr>
          <p:nvPr>
            <p:ph type="pic" sz="quarter" idx="19"/>
          </p:nvPr>
        </p:nvSpPr>
        <p:spPr>
          <a:xfrm>
            <a:off x="2262633" y="2582594"/>
            <a:ext cx="2304001" cy="1283923"/>
          </a:xfrm>
        </p:spPr>
        <p:txBody>
          <a:bodyPr/>
          <a:lstStyle/>
          <a:p>
            <a:r>
              <a:rPr lang="en-US"/>
              <a:t>Click icon to add picture</a:t>
            </a:r>
            <a:endParaRPr lang="en-US" dirty="0"/>
          </a:p>
        </p:txBody>
      </p:sp>
      <p:sp>
        <p:nvSpPr>
          <p:cNvPr id="14" name="Picture Placeholder 7"/>
          <p:cNvSpPr>
            <a:spLocks noGrp="1"/>
          </p:cNvSpPr>
          <p:nvPr>
            <p:ph type="pic" sz="quarter" idx="20"/>
          </p:nvPr>
        </p:nvSpPr>
        <p:spPr>
          <a:xfrm>
            <a:off x="4573301" y="2582594"/>
            <a:ext cx="2304001" cy="1283923"/>
          </a:xfrm>
        </p:spPr>
        <p:txBody>
          <a:bodyPr/>
          <a:lstStyle/>
          <a:p>
            <a:r>
              <a:rPr lang="en-US"/>
              <a:t>Click icon to add picture</a:t>
            </a:r>
            <a:endParaRPr lang="en-US" dirty="0"/>
          </a:p>
        </p:txBody>
      </p:sp>
      <p:sp>
        <p:nvSpPr>
          <p:cNvPr id="15" name="Picture Placeholder 7"/>
          <p:cNvSpPr>
            <a:spLocks noGrp="1"/>
          </p:cNvSpPr>
          <p:nvPr>
            <p:ph type="pic" sz="quarter" idx="21"/>
          </p:nvPr>
        </p:nvSpPr>
        <p:spPr>
          <a:xfrm>
            <a:off x="6884242" y="2582594"/>
            <a:ext cx="2304001" cy="1283923"/>
          </a:xfrm>
        </p:spPr>
        <p:txBody>
          <a:bodyPr/>
          <a:lstStyle/>
          <a:p>
            <a:r>
              <a:rPr lang="en-US"/>
              <a:t>Click icon to add picture</a:t>
            </a:r>
            <a:endParaRPr lang="en-US" dirty="0"/>
          </a:p>
        </p:txBody>
      </p:sp>
      <p:sp>
        <p:nvSpPr>
          <p:cNvPr id="18" name="Title 1"/>
          <p:cNvSpPr>
            <a:spLocks noGrp="1"/>
          </p:cNvSpPr>
          <p:nvPr>
            <p:ph type="ctrTitle"/>
          </p:nvPr>
        </p:nvSpPr>
        <p:spPr>
          <a:xfrm>
            <a:off x="316754" y="3947781"/>
            <a:ext cx="8520677" cy="467575"/>
          </a:xfrm>
        </p:spPr>
        <p:txBody>
          <a:bodyPr>
            <a:noAutofit/>
          </a:bodyPr>
          <a:lstStyle>
            <a:lvl1pPr algn="l">
              <a:defRPr sz="2500"/>
            </a:lvl1pPr>
          </a:lstStyle>
          <a:p>
            <a:r>
              <a:rPr lang="en-US"/>
              <a:t>Click to edit Master title style</a:t>
            </a:r>
            <a:endParaRPr lang="en-US" dirty="0"/>
          </a:p>
        </p:txBody>
      </p:sp>
      <p:sp>
        <p:nvSpPr>
          <p:cNvPr id="19" name="Subtitle 2"/>
          <p:cNvSpPr>
            <a:spLocks noGrp="1"/>
          </p:cNvSpPr>
          <p:nvPr>
            <p:ph type="subTitle" idx="1"/>
          </p:nvPr>
        </p:nvSpPr>
        <p:spPr>
          <a:xfrm>
            <a:off x="317966" y="4418754"/>
            <a:ext cx="8519465" cy="418824"/>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965590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allery_07">
    <p:spTree>
      <p:nvGrpSpPr>
        <p:cNvPr id="1" name=""/>
        <p:cNvGrpSpPr/>
        <p:nvPr/>
      </p:nvGrpSpPr>
      <p:grpSpPr>
        <a:xfrm>
          <a:off x="0" y="0"/>
          <a:ext cx="0" cy="0"/>
          <a:chOff x="0" y="0"/>
          <a:chExt cx="0" cy="0"/>
        </a:xfrm>
      </p:grpSpPr>
      <p:sp>
        <p:nvSpPr>
          <p:cNvPr id="18" name="Picture Placeholder 7"/>
          <p:cNvSpPr>
            <a:spLocks noGrp="1"/>
          </p:cNvSpPr>
          <p:nvPr>
            <p:ph type="pic" sz="quarter" idx="10"/>
          </p:nvPr>
        </p:nvSpPr>
        <p:spPr>
          <a:xfrm>
            <a:off x="-55521" y="0"/>
            <a:ext cx="4621882" cy="3866517"/>
          </a:xfrm>
        </p:spPr>
        <p:txBody>
          <a:bodyPr/>
          <a:lstStyle/>
          <a:p>
            <a:r>
              <a:rPr lang="en-US"/>
              <a:t>Click icon to add picture</a:t>
            </a:r>
            <a:endParaRPr lang="en-US" dirty="0"/>
          </a:p>
        </p:txBody>
      </p:sp>
      <p:sp>
        <p:nvSpPr>
          <p:cNvPr id="20" name="Picture Placeholder 7"/>
          <p:cNvSpPr>
            <a:spLocks noGrp="1"/>
          </p:cNvSpPr>
          <p:nvPr>
            <p:ph type="pic" sz="quarter" idx="12"/>
          </p:nvPr>
        </p:nvSpPr>
        <p:spPr>
          <a:xfrm>
            <a:off x="4573028" y="0"/>
            <a:ext cx="2304001" cy="1283923"/>
          </a:xfrm>
        </p:spPr>
        <p:txBody>
          <a:bodyPr/>
          <a:lstStyle/>
          <a:p>
            <a:r>
              <a:rPr lang="en-US"/>
              <a:t>Click icon to add picture</a:t>
            </a:r>
            <a:endParaRPr lang="en-US" dirty="0"/>
          </a:p>
        </p:txBody>
      </p:sp>
      <p:sp>
        <p:nvSpPr>
          <p:cNvPr id="21" name="Picture Placeholder 7"/>
          <p:cNvSpPr>
            <a:spLocks noGrp="1"/>
          </p:cNvSpPr>
          <p:nvPr>
            <p:ph type="pic" sz="quarter" idx="13"/>
          </p:nvPr>
        </p:nvSpPr>
        <p:spPr>
          <a:xfrm>
            <a:off x="6883969" y="0"/>
            <a:ext cx="2304001" cy="1283923"/>
          </a:xfrm>
        </p:spPr>
        <p:txBody>
          <a:bodyPr/>
          <a:lstStyle/>
          <a:p>
            <a:r>
              <a:rPr lang="en-US"/>
              <a:t>Click icon to add picture</a:t>
            </a:r>
            <a:endParaRPr lang="en-US" dirty="0"/>
          </a:p>
        </p:txBody>
      </p:sp>
      <p:sp>
        <p:nvSpPr>
          <p:cNvPr id="24" name="Picture Placeholder 7"/>
          <p:cNvSpPr>
            <a:spLocks noGrp="1"/>
          </p:cNvSpPr>
          <p:nvPr>
            <p:ph type="pic" sz="quarter" idx="16"/>
          </p:nvPr>
        </p:nvSpPr>
        <p:spPr>
          <a:xfrm>
            <a:off x="4572755" y="1290863"/>
            <a:ext cx="2304001" cy="1283923"/>
          </a:xfrm>
        </p:spPr>
        <p:txBody>
          <a:bodyPr/>
          <a:lstStyle/>
          <a:p>
            <a:r>
              <a:rPr lang="en-US"/>
              <a:t>Click icon to add picture</a:t>
            </a:r>
            <a:endParaRPr lang="en-US" dirty="0"/>
          </a:p>
        </p:txBody>
      </p:sp>
      <p:sp>
        <p:nvSpPr>
          <p:cNvPr id="25" name="Picture Placeholder 7"/>
          <p:cNvSpPr>
            <a:spLocks noGrp="1"/>
          </p:cNvSpPr>
          <p:nvPr>
            <p:ph type="pic" sz="quarter" idx="17"/>
          </p:nvPr>
        </p:nvSpPr>
        <p:spPr>
          <a:xfrm>
            <a:off x="6883696" y="1290863"/>
            <a:ext cx="2304001" cy="1283923"/>
          </a:xfrm>
        </p:spPr>
        <p:txBody>
          <a:bodyPr/>
          <a:lstStyle/>
          <a:p>
            <a:r>
              <a:rPr lang="en-US"/>
              <a:t>Click icon to add picture</a:t>
            </a:r>
            <a:endParaRPr lang="en-US" dirty="0"/>
          </a:p>
        </p:txBody>
      </p:sp>
      <p:sp>
        <p:nvSpPr>
          <p:cNvPr id="28" name="Picture Placeholder 7"/>
          <p:cNvSpPr>
            <a:spLocks noGrp="1"/>
          </p:cNvSpPr>
          <p:nvPr>
            <p:ph type="pic" sz="quarter" idx="20"/>
          </p:nvPr>
        </p:nvSpPr>
        <p:spPr>
          <a:xfrm>
            <a:off x="4573301" y="2582594"/>
            <a:ext cx="2304001" cy="1283923"/>
          </a:xfrm>
        </p:spPr>
        <p:txBody>
          <a:bodyPr/>
          <a:lstStyle/>
          <a:p>
            <a:r>
              <a:rPr lang="en-US"/>
              <a:t>Click icon to add picture</a:t>
            </a:r>
            <a:endParaRPr lang="en-US" dirty="0"/>
          </a:p>
        </p:txBody>
      </p:sp>
      <p:sp>
        <p:nvSpPr>
          <p:cNvPr id="29" name="Picture Placeholder 7"/>
          <p:cNvSpPr>
            <a:spLocks noGrp="1"/>
          </p:cNvSpPr>
          <p:nvPr>
            <p:ph type="pic" sz="quarter" idx="21"/>
          </p:nvPr>
        </p:nvSpPr>
        <p:spPr>
          <a:xfrm>
            <a:off x="6884242" y="2582594"/>
            <a:ext cx="2304001" cy="1283923"/>
          </a:xfrm>
        </p:spPr>
        <p:txBody>
          <a:bodyPr/>
          <a:lstStyle/>
          <a:p>
            <a:r>
              <a:rPr lang="en-US"/>
              <a:t>Click icon to add picture</a:t>
            </a:r>
            <a:endParaRPr lang="en-US" dirty="0"/>
          </a:p>
        </p:txBody>
      </p:sp>
      <p:sp>
        <p:nvSpPr>
          <p:cNvPr id="31" name="Subtitle 2"/>
          <p:cNvSpPr>
            <a:spLocks noGrp="1"/>
          </p:cNvSpPr>
          <p:nvPr>
            <p:ph type="subTitle" idx="1"/>
          </p:nvPr>
        </p:nvSpPr>
        <p:spPr>
          <a:xfrm>
            <a:off x="317966" y="3934163"/>
            <a:ext cx="5860347" cy="1086323"/>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650519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par>
                          <p:cTn id="19" fill="hold">
                            <p:stCondLst>
                              <p:cond delay="1000"/>
                            </p:stCondLst>
                            <p:childTnLst>
                              <p:par>
                                <p:cTn id="20" presetID="10" presetClass="entr" presetSubtype="0" fill="hold" grpId="0" nodeType="after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4" grpId="0"/>
      <p:bldP spid="25" grpId="0"/>
      <p:bldP spid="28" grpId="0"/>
      <p:bldP spid="29"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433164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58" r:id="rId5"/>
    <p:sldLayoutId id="2147483651" r:id="rId6"/>
    <p:sldLayoutId id="2147483661" r:id="rId7"/>
    <p:sldLayoutId id="2147483694" r:id="rId8"/>
    <p:sldLayoutId id="2147483664" r:id="rId9"/>
    <p:sldLayoutId id="2147483652" r:id="rId10"/>
    <p:sldLayoutId id="2147483679" r:id="rId11"/>
    <p:sldLayoutId id="2147483680" r:id="rId12"/>
    <p:sldLayoutId id="2147483662" r:id="rId13"/>
    <p:sldLayoutId id="2147483653" r:id="rId14"/>
    <p:sldLayoutId id="2147483663" r:id="rId15"/>
    <p:sldLayoutId id="2147483655" r:id="rId16"/>
    <p:sldLayoutId id="2147483666" r:id="rId17"/>
    <p:sldLayoutId id="2147483669" r:id="rId18"/>
    <p:sldLayoutId id="2147483695" r:id="rId19"/>
    <p:sldLayoutId id="2147483667" r:id="rId20"/>
    <p:sldLayoutId id="2147483668" r:id="rId21"/>
    <p:sldLayoutId id="2147483670" r:id="rId22"/>
    <p:sldLayoutId id="2147483671" r:id="rId23"/>
    <p:sldLayoutId id="2147483676" r:id="rId24"/>
    <p:sldLayoutId id="2147483682" r:id="rId25"/>
    <p:sldLayoutId id="2147483683" r:id="rId26"/>
    <p:sldLayoutId id="2147483681" r:id="rId27"/>
    <p:sldLayoutId id="2147483672" r:id="rId28"/>
    <p:sldLayoutId id="2147483691" r:id="rId29"/>
    <p:sldLayoutId id="2147483692" r:id="rId30"/>
    <p:sldLayoutId id="2147483693" r:id="rId31"/>
    <p:sldLayoutId id="2147483673" r:id="rId32"/>
    <p:sldLayoutId id="2147483678" r:id="rId33"/>
    <p:sldLayoutId id="2147483690" r:id="rId34"/>
    <p:sldLayoutId id="2147483674" r:id="rId35"/>
    <p:sldLayoutId id="2147483675" r:id="rId36"/>
    <p:sldLayoutId id="2147483665" r:id="rId37"/>
    <p:sldLayoutId id="2147483684" r:id="rId38"/>
    <p:sldLayoutId id="2147483685" r:id="rId39"/>
    <p:sldLayoutId id="2147483686" r:id="rId40"/>
    <p:sldLayoutId id="2147483687" r:id="rId41"/>
    <p:sldLayoutId id="2147483688" r:id="rId42"/>
    <p:sldLayoutId id="2147483689" r:id="rId43"/>
  </p:sldLayoutIdLst>
  <p:transition spd="slow">
    <p:push/>
  </p:transition>
  <p:txStyles>
    <p:titleStyle>
      <a:lvl1pPr algn="ctr" defTabSz="457200" rtl="0" eaLnBrk="1" latinLnBrk="0" hangingPunct="1">
        <a:spcBef>
          <a:spcPct val="0"/>
        </a:spcBef>
        <a:buNone/>
        <a:defRPr sz="4000" b="0" i="0" kern="1200">
          <a:solidFill>
            <a:schemeClr val="tx1"/>
          </a:solidFill>
          <a:latin typeface="Open Sans"/>
          <a:ea typeface="+mj-ea"/>
          <a:cs typeface="Open Sans"/>
        </a:defRPr>
      </a:lvl1pPr>
    </p:titleStyle>
    <p:body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napr.gov.ge/"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2.jp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22.jp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23.jp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immagine 1" descr="eu-flag.jpg"/>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5955" t="7549" r="7715" b="8533"/>
          <a:stretch/>
        </p:blipFill>
        <p:spPr>
          <a:xfrm>
            <a:off x="414121" y="673750"/>
            <a:ext cx="8314171" cy="3918238"/>
          </a:xfrm>
        </p:spPr>
      </p:pic>
      <p:sp>
        <p:nvSpPr>
          <p:cNvPr id="8" name="Pentagon 7"/>
          <p:cNvSpPr/>
          <p:nvPr/>
        </p:nvSpPr>
        <p:spPr>
          <a:xfrm>
            <a:off x="0" y="478295"/>
            <a:ext cx="4231002" cy="4309815"/>
          </a:xfrm>
          <a:prstGeom prst="homePlate">
            <a:avLst>
              <a:gd name="adj" fmla="val 3793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sp>
        <p:nvSpPr>
          <p:cNvPr id="9" name="TextBox 8"/>
          <p:cNvSpPr txBox="1"/>
          <p:nvPr/>
        </p:nvSpPr>
        <p:spPr>
          <a:xfrm>
            <a:off x="97119" y="830632"/>
            <a:ext cx="4064000" cy="2923877"/>
          </a:xfrm>
          <a:prstGeom prst="rect">
            <a:avLst/>
          </a:prstGeom>
          <a:noFill/>
        </p:spPr>
        <p:txBody>
          <a:bodyPr wrap="square" rtlCol="0">
            <a:spAutoFit/>
          </a:bodyPr>
          <a:lstStyle/>
          <a:p>
            <a:r>
              <a:rPr lang="en-US" sz="3200" dirty="0">
                <a:solidFill>
                  <a:schemeClr val="bg1">
                    <a:lumMod val="50000"/>
                  </a:schemeClr>
                </a:solidFill>
                <a:latin typeface="+mj-lt"/>
                <a:cs typeface="Open Sans"/>
              </a:rPr>
              <a:t>EUMM</a:t>
            </a:r>
          </a:p>
          <a:p>
            <a:r>
              <a:rPr lang="en-US" sz="2400" b="1" dirty="0">
                <a:solidFill>
                  <a:schemeClr val="tx1">
                    <a:lumMod val="50000"/>
                  </a:schemeClr>
                </a:solidFill>
                <a:latin typeface="+mj-lt"/>
                <a:cs typeface="Open Sans"/>
              </a:rPr>
              <a:t>How to Participate to Simplified &amp; Negotiated Procurement Procedures for the Supply &amp; Service Contracts</a:t>
            </a:r>
          </a:p>
          <a:p>
            <a:endParaRPr lang="en-AU" sz="1200" i="1" dirty="0">
              <a:solidFill>
                <a:schemeClr val="tx1">
                  <a:lumMod val="50000"/>
                </a:schemeClr>
              </a:solidFill>
              <a:latin typeface="Open Sans"/>
              <a:cs typeface="Open Sans"/>
            </a:endParaRPr>
          </a:p>
          <a:p>
            <a:r>
              <a:rPr lang="en-AU" sz="1200" i="1" dirty="0">
                <a:solidFill>
                  <a:schemeClr val="tx1">
                    <a:lumMod val="50000"/>
                  </a:schemeClr>
                </a:solidFill>
                <a:latin typeface="Open Sans"/>
                <a:cs typeface="Open Sans"/>
              </a:rPr>
              <a:t>By EUMM Procurement Team</a:t>
            </a:r>
          </a:p>
          <a:p>
            <a:endParaRPr lang="en-US" sz="3200" b="1" dirty="0">
              <a:solidFill>
                <a:schemeClr val="tx1">
                  <a:lumMod val="50000"/>
                </a:schemeClr>
              </a:solidFill>
              <a:latin typeface="+mj-lt"/>
              <a:cs typeface="Open Sans"/>
            </a:endParaRPr>
          </a:p>
        </p:txBody>
      </p:sp>
      <p:sp>
        <p:nvSpPr>
          <p:cNvPr id="6" name="Text Placeholder 11"/>
          <p:cNvSpPr txBox="1">
            <a:spLocks/>
          </p:cNvSpPr>
          <p:nvPr/>
        </p:nvSpPr>
        <p:spPr>
          <a:xfrm>
            <a:off x="199661" y="3656598"/>
            <a:ext cx="2611668" cy="654912"/>
          </a:xfrm>
          <a:prstGeom prst="rect">
            <a:avLst/>
          </a:prstGeom>
        </p:spPr>
        <p:txBody>
          <a:bodyPr anchor="b">
            <a:normAutofit/>
          </a:bodyPr>
          <a:lstStyle>
            <a:lvl1pPr marL="1714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AU" dirty="0">
                <a:solidFill>
                  <a:schemeClr val="bg1"/>
                </a:solidFill>
                <a:latin typeface="Open Sans"/>
                <a:cs typeface="Open Sans"/>
              </a:rPr>
              <a:t>By AUTHOR</a:t>
            </a:r>
          </a:p>
          <a:p>
            <a:pPr marL="0" indent="0">
              <a:buNone/>
            </a:pPr>
            <a:endParaRPr lang="en-AU" dirty="0">
              <a:solidFill>
                <a:schemeClr val="bg1"/>
              </a:solidFill>
              <a:latin typeface="Open Sans"/>
              <a:cs typeface="Open Sans"/>
            </a:endParaRPr>
          </a:p>
        </p:txBody>
      </p:sp>
      <p:pic>
        <p:nvPicPr>
          <p:cNvPr id="10" name="Immagine 9"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661" y="3469041"/>
            <a:ext cx="956234" cy="1147480"/>
          </a:xfrm>
          <a:prstGeom prst="rect">
            <a:avLst/>
          </a:prstGeom>
        </p:spPr>
      </p:pic>
    </p:spTree>
    <p:extLst>
      <p:ext uri="{BB962C8B-B14F-4D97-AF65-F5344CB8AC3E}">
        <p14:creationId xmlns:p14="http://schemas.microsoft.com/office/powerpoint/2010/main" val="422410534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TENDER DOSSIER</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graphicFrame>
        <p:nvGraphicFramePr>
          <p:cNvPr id="6" name="Table 14">
            <a:extLst>
              <a:ext uri="{FF2B5EF4-FFF2-40B4-BE49-F238E27FC236}">
                <a16:creationId xmlns:a16="http://schemas.microsoft.com/office/drawing/2014/main" id="{0256607D-6FE5-4C1D-8F1A-7BF1F5A4CBD6}"/>
              </a:ext>
            </a:extLst>
          </p:cNvPr>
          <p:cNvGraphicFramePr>
            <a:graphicFrameLocks noGrp="1"/>
          </p:cNvGraphicFramePr>
          <p:nvPr>
            <p:extLst>
              <p:ext uri="{D42A27DB-BD31-4B8C-83A1-F6EECF244321}">
                <p14:modId xmlns:p14="http://schemas.microsoft.com/office/powerpoint/2010/main" val="1788430945"/>
              </p:ext>
            </p:extLst>
          </p:nvPr>
        </p:nvGraphicFramePr>
        <p:xfrm>
          <a:off x="2705489" y="1242060"/>
          <a:ext cx="6166336" cy="3718560"/>
        </p:xfrm>
        <a:graphic>
          <a:graphicData uri="http://schemas.openxmlformats.org/drawingml/2006/table">
            <a:tbl>
              <a:tblPr bandRow="1">
                <a:tableStyleId>{22838BEF-8BB2-4498-84A7-C5851F593DF1}</a:tableStyleId>
              </a:tblPr>
              <a:tblGrid>
                <a:gridCol w="1960854">
                  <a:extLst>
                    <a:ext uri="{9D8B030D-6E8A-4147-A177-3AD203B41FA5}">
                      <a16:colId xmlns:a16="http://schemas.microsoft.com/office/drawing/2014/main" val="1845058163"/>
                    </a:ext>
                  </a:extLst>
                </a:gridCol>
                <a:gridCol w="4205482">
                  <a:extLst>
                    <a:ext uri="{9D8B030D-6E8A-4147-A177-3AD203B41FA5}">
                      <a16:colId xmlns:a16="http://schemas.microsoft.com/office/drawing/2014/main" val="1426280672"/>
                    </a:ext>
                  </a:extLst>
                </a:gridCol>
              </a:tblGrid>
              <a:tr h="2804160">
                <a:tc>
                  <a:txBody>
                    <a:bodyPr/>
                    <a:lstStyle/>
                    <a:p>
                      <a:pPr algn="ctr"/>
                      <a:r>
                        <a:rPr lang="en-US" sz="1400" b="1" dirty="0"/>
                        <a:t>Technical Specifications and Technical Offer (Annex II+III to Supply contract)</a:t>
                      </a:r>
                    </a:p>
                  </a:txBody>
                  <a:tcPr anchor="ctr"/>
                </a:tc>
                <a:tc>
                  <a:txBody>
                    <a:bodyPr/>
                    <a:lstStyle/>
                    <a:p>
                      <a:pPr algn="l"/>
                      <a:r>
                        <a:rPr lang="en-US" sz="1400" b="0" dirty="0"/>
                        <a:t>This document will have to be filled out by the supplier and it includes:</a:t>
                      </a:r>
                    </a:p>
                    <a:p>
                      <a:pPr marL="285750" indent="-285750" algn="l">
                        <a:buFont typeface="Wingdings" panose="05000000000000000000" pitchFamily="2" charset="2"/>
                        <a:buChar char="Ø"/>
                      </a:pPr>
                      <a:r>
                        <a:rPr lang="en-US" sz="1400" b="0" dirty="0"/>
                        <a:t>The column N2 called “</a:t>
                      </a:r>
                      <a:r>
                        <a:rPr lang="en-US" sz="1400" b="0" i="1" dirty="0"/>
                        <a:t>Specifications Required</a:t>
                      </a:r>
                      <a:r>
                        <a:rPr lang="en-US" sz="1400" b="0" dirty="0"/>
                        <a:t>” describes the specifications of supplies required by EUMM ; </a:t>
                      </a:r>
                      <a:r>
                        <a:rPr lang="en-US" sz="1400" b="1" u="sng" dirty="0"/>
                        <a:t>these specifications shall in no way be amended or deleted by the tenderers.</a:t>
                      </a:r>
                    </a:p>
                    <a:p>
                      <a:pPr marL="285750" indent="-285750" algn="l">
                        <a:buFont typeface="Wingdings" panose="05000000000000000000" pitchFamily="2" charset="2"/>
                        <a:buChar char="Ø"/>
                      </a:pPr>
                      <a:r>
                        <a:rPr lang="en-US" sz="1400" b="0" dirty="0"/>
                        <a:t>The column N3 called “</a:t>
                      </a:r>
                      <a:r>
                        <a:rPr lang="en-US" sz="1400" b="0" i="1" dirty="0"/>
                        <a:t>Specifications Offered</a:t>
                      </a:r>
                      <a:r>
                        <a:rPr lang="en-US" sz="1400" b="0" dirty="0"/>
                        <a:t>” describe the specifications offered by the tenderer; </a:t>
                      </a:r>
                      <a:r>
                        <a:rPr lang="en-US" sz="1400" b="1" u="sng" dirty="0">
                          <a:solidFill>
                            <a:srgbClr val="FF0000"/>
                          </a:solidFill>
                        </a:rPr>
                        <a:t>these specifications must be filled out by the tenderers themselves </a:t>
                      </a:r>
                      <a:r>
                        <a:rPr lang="en-US" sz="1400" b="1" u="sng" dirty="0"/>
                        <a:t>.</a:t>
                      </a:r>
                    </a:p>
                    <a:p>
                      <a:pPr marL="285750" indent="-285750" algn="l">
                        <a:buFont typeface="Wingdings" panose="05000000000000000000" pitchFamily="2" charset="2"/>
                        <a:buChar char="Ø"/>
                      </a:pPr>
                      <a:r>
                        <a:rPr lang="en-US" sz="1400" b="0" u="sng" dirty="0"/>
                        <a:t>The column N4 called “</a:t>
                      </a:r>
                      <a:r>
                        <a:rPr lang="en-GB" sz="1400" b="0" i="1" u="sng" dirty="0"/>
                        <a:t>Notes, remarks, ref to documentation</a:t>
                      </a:r>
                      <a:r>
                        <a:rPr lang="en-GB" sz="1400" b="0" u="sng" dirty="0"/>
                        <a:t>” </a:t>
                      </a:r>
                      <a:r>
                        <a:rPr lang="en-GB" sz="1400" b="1" u="sng" dirty="0"/>
                        <a:t>allows the tenderer to make comments on its proposed supplies and to make eventual references to the documentation, but it’s not a must that this part shall also be filled out by a tenderer.</a:t>
                      </a:r>
                      <a:endParaRPr lang="en-US" sz="1400" b="0" dirty="0"/>
                    </a:p>
                    <a:p>
                      <a:pPr marL="342900" indent="-342900" algn="l">
                        <a:buAutoNum type="arabicPeriod"/>
                      </a:pPr>
                      <a:endParaRPr lang="en-US" sz="1400" b="0" dirty="0"/>
                    </a:p>
                  </a:txBody>
                  <a:tcPr anchor="ctr"/>
                </a:tc>
                <a:extLst>
                  <a:ext uri="{0D108BD9-81ED-4DB2-BD59-A6C34878D82A}">
                    <a16:rowId xmlns:a16="http://schemas.microsoft.com/office/drawing/2014/main" val="2342134574"/>
                  </a:ext>
                </a:extLst>
              </a:tr>
            </a:tbl>
          </a:graphicData>
        </a:graphic>
      </p:graphicFrame>
      <p:sp>
        <p:nvSpPr>
          <p:cNvPr id="7" name="Subtitle 16">
            <a:extLst>
              <a:ext uri="{FF2B5EF4-FFF2-40B4-BE49-F238E27FC236}">
                <a16:creationId xmlns:a16="http://schemas.microsoft.com/office/drawing/2014/main" id="{547DE446-3330-4440-88A6-5274C06387F2}"/>
              </a:ext>
            </a:extLst>
          </p:cNvPr>
          <p:cNvSpPr txBox="1">
            <a:spLocks/>
          </p:cNvSpPr>
          <p:nvPr/>
        </p:nvSpPr>
        <p:spPr>
          <a:xfrm>
            <a:off x="2592895" y="573040"/>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b="1" dirty="0">
                <a:solidFill>
                  <a:schemeClr val="accent6"/>
                </a:solidFill>
              </a:rPr>
              <a:t>Technical Specifications Required &amp; Technical Specifications Offered: Annex II + III to Supply contract only</a:t>
            </a:r>
          </a:p>
        </p:txBody>
      </p:sp>
    </p:spTree>
    <p:extLst>
      <p:ext uri="{BB962C8B-B14F-4D97-AF65-F5344CB8AC3E}">
        <p14:creationId xmlns:p14="http://schemas.microsoft.com/office/powerpoint/2010/main" val="28063337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TENDER DOSSIER</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graphicFrame>
        <p:nvGraphicFramePr>
          <p:cNvPr id="6" name="Table 14">
            <a:extLst>
              <a:ext uri="{FF2B5EF4-FFF2-40B4-BE49-F238E27FC236}">
                <a16:creationId xmlns:a16="http://schemas.microsoft.com/office/drawing/2014/main" id="{0256607D-6FE5-4C1D-8F1A-7BF1F5A4CBD6}"/>
              </a:ext>
            </a:extLst>
          </p:cNvPr>
          <p:cNvGraphicFramePr>
            <a:graphicFrameLocks noGrp="1"/>
          </p:cNvGraphicFramePr>
          <p:nvPr>
            <p:extLst>
              <p:ext uri="{D42A27DB-BD31-4B8C-83A1-F6EECF244321}">
                <p14:modId xmlns:p14="http://schemas.microsoft.com/office/powerpoint/2010/main" val="795688664"/>
              </p:ext>
            </p:extLst>
          </p:nvPr>
        </p:nvGraphicFramePr>
        <p:xfrm>
          <a:off x="2705489" y="1242060"/>
          <a:ext cx="6166336" cy="3505200"/>
        </p:xfrm>
        <a:graphic>
          <a:graphicData uri="http://schemas.openxmlformats.org/drawingml/2006/table">
            <a:tbl>
              <a:tblPr bandRow="1">
                <a:tableStyleId>{22838BEF-8BB2-4498-84A7-C5851F593DF1}</a:tableStyleId>
              </a:tblPr>
              <a:tblGrid>
                <a:gridCol w="1989882">
                  <a:extLst>
                    <a:ext uri="{9D8B030D-6E8A-4147-A177-3AD203B41FA5}">
                      <a16:colId xmlns:a16="http://schemas.microsoft.com/office/drawing/2014/main" val="1845058163"/>
                    </a:ext>
                  </a:extLst>
                </a:gridCol>
                <a:gridCol w="4176454">
                  <a:extLst>
                    <a:ext uri="{9D8B030D-6E8A-4147-A177-3AD203B41FA5}">
                      <a16:colId xmlns:a16="http://schemas.microsoft.com/office/drawing/2014/main" val="1426280672"/>
                    </a:ext>
                  </a:extLst>
                </a:gridCol>
              </a:tblGrid>
              <a:tr h="2804160">
                <a:tc>
                  <a:txBody>
                    <a:bodyPr/>
                    <a:lstStyle/>
                    <a:p>
                      <a:pPr algn="ctr"/>
                      <a:r>
                        <a:rPr lang="en-US" sz="1400" b="1" dirty="0"/>
                        <a:t>Technical Specifications and Technical Offer (Annex II+III to Supply contract)</a:t>
                      </a:r>
                    </a:p>
                  </a:txBody>
                  <a:tcPr anchor="ctr"/>
                </a:tc>
                <a:tc>
                  <a:txBody>
                    <a:bodyPr/>
                    <a:lstStyle/>
                    <a:p>
                      <a:pPr marL="285750" indent="-285750" algn="l">
                        <a:buFont typeface="Wingdings" panose="05000000000000000000" pitchFamily="2" charset="2"/>
                        <a:buChar char="Ø"/>
                      </a:pPr>
                      <a:r>
                        <a:rPr lang="en-US" sz="1400" b="0" u="none" dirty="0"/>
                        <a:t>The column N5 called “Evaluation committee’s notes “ </a:t>
                      </a:r>
                      <a:r>
                        <a:rPr lang="en-US" sz="1400" b="0" u="sng" dirty="0"/>
                        <a:t>is for the evaluation committee, therefore tenderers shall not fill out this part.</a:t>
                      </a:r>
                      <a:endParaRPr lang="en-US" sz="1400" b="0" dirty="0"/>
                    </a:p>
                    <a:p>
                      <a:pPr marL="0" indent="0" algn="l">
                        <a:buNone/>
                      </a:pPr>
                      <a:r>
                        <a:rPr lang="en-US" sz="1400" b="0" dirty="0"/>
                        <a:t>This is a very important document as it describes what EUMM needs and what the tenderer is offering. This document – the Annex II+III to the Supply contract - has instructions on the first page how the document needs to be filled out by the tenderers: </a:t>
                      </a:r>
                      <a:r>
                        <a:rPr lang="en-GB" sz="1400" b="0" dirty="0"/>
                        <a:t>Column 1-2 are completed EUMM– </a:t>
                      </a:r>
                      <a:r>
                        <a:rPr lang="en-GB" sz="1400" b="0" u="sng" dirty="0"/>
                        <a:t>not by the tenderer</a:t>
                      </a:r>
                      <a:r>
                        <a:rPr lang="en-GB" sz="1400" b="0" dirty="0"/>
                        <a:t>. </a:t>
                      </a:r>
                      <a:r>
                        <a:rPr lang="en-GB" sz="1400" b="0" u="sng" dirty="0"/>
                        <a:t>Column 3-4 are to be completed by the tenderer</a:t>
                      </a:r>
                      <a:r>
                        <a:rPr lang="en-GB" sz="1400" b="0" dirty="0"/>
                        <a:t> (though column 4 is optional). Column 5 is reserved for the evaluation committee of EUMM.</a:t>
                      </a:r>
                      <a:r>
                        <a:rPr lang="en-US" sz="1400" b="0" dirty="0"/>
                        <a:t> </a:t>
                      </a:r>
                      <a:r>
                        <a:rPr lang="en-US" sz="1400" b="1" u="sng" dirty="0"/>
                        <a:t>This document will be carefully evaluated by the evaluation committee to assess the technical compliance of the offer, i.e. if the technical Specifications Offered are compliant with the technical Specifications Required.</a:t>
                      </a:r>
                    </a:p>
                  </a:txBody>
                  <a:tcPr anchor="ctr"/>
                </a:tc>
                <a:extLst>
                  <a:ext uri="{0D108BD9-81ED-4DB2-BD59-A6C34878D82A}">
                    <a16:rowId xmlns:a16="http://schemas.microsoft.com/office/drawing/2014/main" val="2342134574"/>
                  </a:ext>
                </a:extLst>
              </a:tr>
            </a:tbl>
          </a:graphicData>
        </a:graphic>
      </p:graphicFrame>
      <p:sp>
        <p:nvSpPr>
          <p:cNvPr id="7" name="Subtitle 16">
            <a:extLst>
              <a:ext uri="{FF2B5EF4-FFF2-40B4-BE49-F238E27FC236}">
                <a16:creationId xmlns:a16="http://schemas.microsoft.com/office/drawing/2014/main" id="{547DE446-3330-4440-88A6-5274C06387F2}"/>
              </a:ext>
            </a:extLst>
          </p:cNvPr>
          <p:cNvSpPr txBox="1">
            <a:spLocks/>
          </p:cNvSpPr>
          <p:nvPr/>
        </p:nvSpPr>
        <p:spPr>
          <a:xfrm>
            <a:off x="2592895" y="573040"/>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b="1" dirty="0">
                <a:solidFill>
                  <a:schemeClr val="accent6"/>
                </a:solidFill>
              </a:rPr>
              <a:t>Technical Specifications Required &amp; Technical Specifications Offered: Annex II + III to Supply contract only</a:t>
            </a:r>
          </a:p>
          <a:p>
            <a:pPr>
              <a:defRPr/>
            </a:pPr>
            <a:endParaRPr lang="en-US" sz="1200" b="1" dirty="0">
              <a:solidFill>
                <a:schemeClr val="accent6"/>
              </a:solidFill>
            </a:endParaRPr>
          </a:p>
        </p:txBody>
      </p:sp>
    </p:spTree>
    <p:extLst>
      <p:ext uri="{BB962C8B-B14F-4D97-AF65-F5344CB8AC3E}">
        <p14:creationId xmlns:p14="http://schemas.microsoft.com/office/powerpoint/2010/main" val="40637040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TENDER DOSSIER</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graphicFrame>
        <p:nvGraphicFramePr>
          <p:cNvPr id="6" name="Table 14">
            <a:extLst>
              <a:ext uri="{FF2B5EF4-FFF2-40B4-BE49-F238E27FC236}">
                <a16:creationId xmlns:a16="http://schemas.microsoft.com/office/drawing/2014/main" id="{0256607D-6FE5-4C1D-8F1A-7BF1F5A4CBD6}"/>
              </a:ext>
            </a:extLst>
          </p:cNvPr>
          <p:cNvGraphicFramePr>
            <a:graphicFrameLocks noGrp="1"/>
          </p:cNvGraphicFramePr>
          <p:nvPr>
            <p:extLst>
              <p:ext uri="{D42A27DB-BD31-4B8C-83A1-F6EECF244321}">
                <p14:modId xmlns:p14="http://schemas.microsoft.com/office/powerpoint/2010/main" val="2131758415"/>
              </p:ext>
            </p:extLst>
          </p:nvPr>
        </p:nvGraphicFramePr>
        <p:xfrm>
          <a:off x="2705488" y="1242060"/>
          <a:ext cx="6336911" cy="3777029"/>
        </p:xfrm>
        <a:graphic>
          <a:graphicData uri="http://schemas.openxmlformats.org/drawingml/2006/table">
            <a:tbl>
              <a:tblPr bandRow="1">
                <a:tableStyleId>{22838BEF-8BB2-4498-84A7-C5851F593DF1}</a:tableStyleId>
              </a:tblPr>
              <a:tblGrid>
                <a:gridCol w="1743141">
                  <a:extLst>
                    <a:ext uri="{9D8B030D-6E8A-4147-A177-3AD203B41FA5}">
                      <a16:colId xmlns:a16="http://schemas.microsoft.com/office/drawing/2014/main" val="1845058163"/>
                    </a:ext>
                  </a:extLst>
                </a:gridCol>
                <a:gridCol w="4593770">
                  <a:extLst>
                    <a:ext uri="{9D8B030D-6E8A-4147-A177-3AD203B41FA5}">
                      <a16:colId xmlns:a16="http://schemas.microsoft.com/office/drawing/2014/main" val="1426280672"/>
                    </a:ext>
                  </a:extLst>
                </a:gridCol>
              </a:tblGrid>
              <a:tr h="3777029">
                <a:tc>
                  <a:txBody>
                    <a:bodyPr/>
                    <a:lstStyle/>
                    <a:p>
                      <a:pPr algn="ctr"/>
                      <a:r>
                        <a:rPr lang="en-US" sz="1400" b="1" dirty="0"/>
                        <a:t>Financial Offer or the same as Budget Breakdown (Annex IV to Supply and Service Contracts)</a:t>
                      </a:r>
                    </a:p>
                  </a:txBody>
                  <a:tcPr anchor="ctr"/>
                </a:tc>
                <a:tc>
                  <a:txBody>
                    <a:bodyPr/>
                    <a:lstStyle/>
                    <a:p>
                      <a:pPr algn="just"/>
                      <a:r>
                        <a:rPr lang="en-US" sz="1400" b="0" dirty="0"/>
                        <a:t>This template will be used by the tenderer to make a financial offer for the goods and/or services described in the technical specifications and/or in the </a:t>
                      </a:r>
                      <a:r>
                        <a:rPr lang="en-US" sz="1400" b="0" dirty="0" err="1"/>
                        <a:t>ToR</a:t>
                      </a:r>
                      <a:r>
                        <a:rPr lang="en-US" sz="1400" b="0" dirty="0"/>
                        <a:t>, respectively.</a:t>
                      </a:r>
                    </a:p>
                    <a:p>
                      <a:pPr algn="just"/>
                      <a:r>
                        <a:rPr lang="en-US" sz="1400" b="0" dirty="0">
                          <a:solidFill>
                            <a:srgbClr val="FF0000"/>
                          </a:solidFill>
                        </a:rPr>
                        <a:t>VERY IMPORTANT: </a:t>
                      </a:r>
                    </a:p>
                    <a:p>
                      <a:pPr algn="just"/>
                      <a:r>
                        <a:rPr lang="en-GB" sz="1400" b="0" dirty="0"/>
                        <a:t>The applicable tax and customs arrangements are the following:</a:t>
                      </a:r>
                    </a:p>
                    <a:p>
                      <a:pPr algn="just"/>
                      <a:r>
                        <a:rPr lang="en-GB" sz="1400" b="0" dirty="0"/>
                        <a:t>The European Union and Georgia have agreed in as per Agreement between the European Union and Georgia on the Status of The European Union Monitoring Mission in Georgia (SOMA) 3 November 2008: “</a:t>
                      </a:r>
                      <a:r>
                        <a:rPr lang="en-GB" sz="1400" b="0" u="sng" dirty="0">
                          <a:solidFill>
                            <a:srgbClr val="FF0000"/>
                          </a:solidFill>
                        </a:rPr>
                        <a:t>EUMM Georgia, shall be exempt from all national, regional and communal dues, taxes and charges of a similar nature in respect of purchased and imported goods, services provided and facilities used by it for the purposes of the Mission</a:t>
                      </a:r>
                      <a:r>
                        <a:rPr lang="en-GB" sz="1400" b="0" dirty="0"/>
                        <a:t>”. </a:t>
                      </a:r>
                      <a:r>
                        <a:rPr lang="en-GB" sz="1400" b="1" dirty="0">
                          <a:solidFill>
                            <a:srgbClr val="FF0000"/>
                          </a:solidFill>
                        </a:rPr>
                        <a:t>i.e. </a:t>
                      </a:r>
                      <a:r>
                        <a:rPr lang="en-GB" sz="1400" b="1" u="sng" dirty="0">
                          <a:solidFill>
                            <a:srgbClr val="FF0000"/>
                          </a:solidFill>
                        </a:rPr>
                        <a:t>VAT must not be included in the offered price / quotation</a:t>
                      </a:r>
                      <a:r>
                        <a:rPr lang="en-GB" sz="1400" b="1" dirty="0">
                          <a:solidFill>
                            <a:srgbClr val="FF0000"/>
                          </a:solidFill>
                        </a:rPr>
                        <a:t> !</a:t>
                      </a:r>
                      <a:endParaRPr lang="en-US" sz="1400" b="1" dirty="0">
                        <a:solidFill>
                          <a:srgbClr val="FF0000"/>
                        </a:solidFill>
                      </a:endParaRPr>
                    </a:p>
                  </a:txBody>
                  <a:tcPr anchor="ctr"/>
                </a:tc>
                <a:extLst>
                  <a:ext uri="{0D108BD9-81ED-4DB2-BD59-A6C34878D82A}">
                    <a16:rowId xmlns:a16="http://schemas.microsoft.com/office/drawing/2014/main" val="2494162967"/>
                  </a:ext>
                </a:extLst>
              </a:tr>
            </a:tbl>
          </a:graphicData>
        </a:graphic>
      </p:graphicFrame>
      <p:sp>
        <p:nvSpPr>
          <p:cNvPr id="7" name="Subtitle 16">
            <a:extLst>
              <a:ext uri="{FF2B5EF4-FFF2-40B4-BE49-F238E27FC236}">
                <a16:creationId xmlns:a16="http://schemas.microsoft.com/office/drawing/2014/main" id="{547DE446-3330-4440-88A6-5274C06387F2}"/>
              </a:ext>
            </a:extLst>
          </p:cNvPr>
          <p:cNvSpPr txBox="1">
            <a:spLocks/>
          </p:cNvSpPr>
          <p:nvPr/>
        </p:nvSpPr>
        <p:spPr>
          <a:xfrm>
            <a:off x="2592895" y="573040"/>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sz="1200" b="1" dirty="0">
                <a:solidFill>
                  <a:schemeClr val="accent6"/>
                </a:solidFill>
              </a:rPr>
              <a:t>Financial Offer or the same as Budget Breakdown (Annex IV to Supply and Service Contracts)</a:t>
            </a:r>
          </a:p>
        </p:txBody>
      </p:sp>
    </p:spTree>
    <p:extLst>
      <p:ext uri="{BB962C8B-B14F-4D97-AF65-F5344CB8AC3E}">
        <p14:creationId xmlns:p14="http://schemas.microsoft.com/office/powerpoint/2010/main" val="40750126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TENDER DOSSIER</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graphicFrame>
        <p:nvGraphicFramePr>
          <p:cNvPr id="6" name="Table 14">
            <a:extLst>
              <a:ext uri="{FF2B5EF4-FFF2-40B4-BE49-F238E27FC236}">
                <a16:creationId xmlns:a16="http://schemas.microsoft.com/office/drawing/2014/main" id="{0256607D-6FE5-4C1D-8F1A-7BF1F5A4CBD6}"/>
              </a:ext>
            </a:extLst>
          </p:cNvPr>
          <p:cNvGraphicFramePr>
            <a:graphicFrameLocks noGrp="1"/>
          </p:cNvGraphicFramePr>
          <p:nvPr>
            <p:extLst>
              <p:ext uri="{D42A27DB-BD31-4B8C-83A1-F6EECF244321}">
                <p14:modId xmlns:p14="http://schemas.microsoft.com/office/powerpoint/2010/main" val="1519229325"/>
              </p:ext>
            </p:extLst>
          </p:nvPr>
        </p:nvGraphicFramePr>
        <p:xfrm>
          <a:off x="2705489" y="1242060"/>
          <a:ext cx="6166336" cy="2225040"/>
        </p:xfrm>
        <a:graphic>
          <a:graphicData uri="http://schemas.openxmlformats.org/drawingml/2006/table">
            <a:tbl>
              <a:tblPr bandRow="1">
                <a:tableStyleId>{22838BEF-8BB2-4498-84A7-C5851F593DF1}</a:tableStyleId>
              </a:tblPr>
              <a:tblGrid>
                <a:gridCol w="2584968">
                  <a:extLst>
                    <a:ext uri="{9D8B030D-6E8A-4147-A177-3AD203B41FA5}">
                      <a16:colId xmlns:a16="http://schemas.microsoft.com/office/drawing/2014/main" val="1845058163"/>
                    </a:ext>
                  </a:extLst>
                </a:gridCol>
                <a:gridCol w="3581368">
                  <a:extLst>
                    <a:ext uri="{9D8B030D-6E8A-4147-A177-3AD203B41FA5}">
                      <a16:colId xmlns:a16="http://schemas.microsoft.com/office/drawing/2014/main" val="1426280672"/>
                    </a:ext>
                  </a:extLst>
                </a:gridCol>
              </a:tblGrid>
              <a:tr h="0">
                <a:tc>
                  <a:txBody>
                    <a:bodyPr/>
                    <a:lstStyle/>
                    <a:p>
                      <a:pPr algn="ctr"/>
                      <a:r>
                        <a:rPr lang="en-US" sz="1400" b="1" dirty="0"/>
                        <a:t>Financial Offer or the same as Budget Breakdown (Annex IV to Supply and Service Contracts)</a:t>
                      </a:r>
                    </a:p>
                  </a:txBody>
                  <a:tcPr anchor="ctr"/>
                </a:tc>
                <a:tc>
                  <a:txBody>
                    <a:bodyPr/>
                    <a:lstStyle/>
                    <a:p>
                      <a:pPr algn="l"/>
                      <a:r>
                        <a:rPr lang="en-GB" sz="1400" b="1" u="sng" dirty="0">
                          <a:solidFill>
                            <a:srgbClr val="FF0000"/>
                          </a:solidFill>
                        </a:rPr>
                        <a:t>Therefore, EUMM is exempt from all taxes (including VAT), customs or import duties and other fiscal charges having equivalent effect, in respect of any goods to be supplied or services provided under the contracts.</a:t>
                      </a:r>
                      <a:r>
                        <a:rPr lang="en-GB" sz="1400" b="0" dirty="0"/>
                        <a:t> In most cases, all such goods must be delivered according to the DDP Incoterms regime (unless other Incoterms regime is indicated in the tender dossier).</a:t>
                      </a:r>
                    </a:p>
                    <a:p>
                      <a:pPr algn="l"/>
                      <a:endParaRPr lang="en-US" sz="1400" b="0" dirty="0"/>
                    </a:p>
                  </a:txBody>
                  <a:tcPr anchor="ctr"/>
                </a:tc>
                <a:extLst>
                  <a:ext uri="{0D108BD9-81ED-4DB2-BD59-A6C34878D82A}">
                    <a16:rowId xmlns:a16="http://schemas.microsoft.com/office/drawing/2014/main" val="2494162967"/>
                  </a:ext>
                </a:extLst>
              </a:tr>
            </a:tbl>
          </a:graphicData>
        </a:graphic>
      </p:graphicFrame>
      <p:sp>
        <p:nvSpPr>
          <p:cNvPr id="7" name="Subtitle 16">
            <a:extLst>
              <a:ext uri="{FF2B5EF4-FFF2-40B4-BE49-F238E27FC236}">
                <a16:creationId xmlns:a16="http://schemas.microsoft.com/office/drawing/2014/main" id="{547DE446-3330-4440-88A6-5274C06387F2}"/>
              </a:ext>
            </a:extLst>
          </p:cNvPr>
          <p:cNvSpPr txBox="1">
            <a:spLocks/>
          </p:cNvSpPr>
          <p:nvPr/>
        </p:nvSpPr>
        <p:spPr>
          <a:xfrm>
            <a:off x="2592895" y="573040"/>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sz="1200" b="1" dirty="0">
                <a:solidFill>
                  <a:schemeClr val="accent6"/>
                </a:solidFill>
              </a:rPr>
              <a:t>Financial Offer or the same as Budget Breakdown (Annex IV to Supply and Service Contracts)</a:t>
            </a:r>
          </a:p>
        </p:txBody>
      </p:sp>
    </p:spTree>
    <p:extLst>
      <p:ext uri="{BB962C8B-B14F-4D97-AF65-F5344CB8AC3E}">
        <p14:creationId xmlns:p14="http://schemas.microsoft.com/office/powerpoint/2010/main" val="42417696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TENDER DOSSIER</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graphicFrame>
        <p:nvGraphicFramePr>
          <p:cNvPr id="6" name="Table 14">
            <a:extLst>
              <a:ext uri="{FF2B5EF4-FFF2-40B4-BE49-F238E27FC236}">
                <a16:creationId xmlns:a16="http://schemas.microsoft.com/office/drawing/2014/main" id="{0256607D-6FE5-4C1D-8F1A-7BF1F5A4CBD6}"/>
              </a:ext>
            </a:extLst>
          </p:cNvPr>
          <p:cNvGraphicFramePr>
            <a:graphicFrameLocks noGrp="1"/>
          </p:cNvGraphicFramePr>
          <p:nvPr>
            <p:extLst>
              <p:ext uri="{D42A27DB-BD31-4B8C-83A1-F6EECF244321}">
                <p14:modId xmlns:p14="http://schemas.microsoft.com/office/powerpoint/2010/main" val="64463873"/>
              </p:ext>
            </p:extLst>
          </p:nvPr>
        </p:nvGraphicFramePr>
        <p:xfrm>
          <a:off x="2707195" y="1261746"/>
          <a:ext cx="6149390" cy="3743340"/>
        </p:xfrm>
        <a:graphic>
          <a:graphicData uri="http://schemas.openxmlformats.org/drawingml/2006/table">
            <a:tbl>
              <a:tblPr bandRow="1">
                <a:tableStyleId>{22838BEF-8BB2-4498-84A7-C5851F593DF1}</a:tableStyleId>
              </a:tblPr>
              <a:tblGrid>
                <a:gridCol w="1468565">
                  <a:extLst>
                    <a:ext uri="{9D8B030D-6E8A-4147-A177-3AD203B41FA5}">
                      <a16:colId xmlns:a16="http://schemas.microsoft.com/office/drawing/2014/main" val="1845058163"/>
                    </a:ext>
                  </a:extLst>
                </a:gridCol>
                <a:gridCol w="4680825">
                  <a:extLst>
                    <a:ext uri="{9D8B030D-6E8A-4147-A177-3AD203B41FA5}">
                      <a16:colId xmlns:a16="http://schemas.microsoft.com/office/drawing/2014/main" val="3505169276"/>
                    </a:ext>
                  </a:extLst>
                </a:gridCol>
              </a:tblGrid>
              <a:tr h="189790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Tender Form including  Tenderer’s </a:t>
                      </a:r>
                      <a:r>
                        <a:rPr lang="en-GB" sz="1400" b="1" dirty="0"/>
                        <a:t>Declaration &amp; Declaration on Honour on Exclusion and Selection Criteria</a:t>
                      </a:r>
                    </a:p>
                    <a:p>
                      <a:pPr algn="ctr"/>
                      <a:endParaRPr lang="en-US" sz="1400" b="1" dirty="0"/>
                    </a:p>
                  </a:txBody>
                  <a:tcPr anchor="ctr"/>
                </a:tc>
                <a:tc>
                  <a:txBody>
                    <a:bodyPr/>
                    <a:lstStyle/>
                    <a:p>
                      <a:pPr algn="l"/>
                      <a:r>
                        <a:rPr lang="en-US" sz="1400" b="0" dirty="0"/>
                        <a:t>The Tender Form, including Tenderer’s Declaration, and the </a:t>
                      </a:r>
                      <a:r>
                        <a:rPr lang="en-GB" sz="1400" b="0" dirty="0"/>
                        <a:t>Declaration on Honour on Exclusion and Selection Criteria </a:t>
                      </a:r>
                      <a:r>
                        <a:rPr lang="en-US" sz="1400" b="0" dirty="0"/>
                        <a:t>need to be filled out and submitted by the tenderer. Tender Form includes the main information about the tenderer, such as its financial, technical and professional capacity.</a:t>
                      </a:r>
                      <a:r>
                        <a:rPr lang="en-GB" sz="1400" b="0" dirty="0"/>
                        <a:t> Declaration on Honour on Exclusion and Selection Criteria  refers to </a:t>
                      </a:r>
                      <a:r>
                        <a:rPr lang="en-US" sz="1400" b="0" dirty="0"/>
                        <a:t>compliance with the eligibility/exclusion and selection criteria.</a:t>
                      </a:r>
                    </a:p>
                  </a:txBody>
                  <a:tcPr anchor="ctr"/>
                </a:tc>
                <a:extLst>
                  <a:ext uri="{0D108BD9-81ED-4DB2-BD59-A6C34878D82A}">
                    <a16:rowId xmlns:a16="http://schemas.microsoft.com/office/drawing/2014/main" val="2805875557"/>
                  </a:ext>
                </a:extLst>
              </a:tr>
              <a:tr h="1731660">
                <a:tc>
                  <a:txBody>
                    <a:bodyPr/>
                    <a:lstStyle/>
                    <a:p>
                      <a:pPr algn="ctr"/>
                      <a:r>
                        <a:rPr lang="en-US" sz="1400" b="1" dirty="0"/>
                        <a:t>FIF and LEF</a:t>
                      </a:r>
                    </a:p>
                  </a:txBody>
                  <a:tcPr anchor="ctr"/>
                </a:tc>
                <a:tc>
                  <a:txBody>
                    <a:bodyPr/>
                    <a:lstStyle/>
                    <a:p>
                      <a:pPr algn="l"/>
                      <a:r>
                        <a:rPr lang="en-US" sz="1400" b="0" dirty="0"/>
                        <a:t>Financial Identification Form (FIF) and Legal Entity File (LEF) need to be filled out and duly signed by the authorized person by the tenderer in order to provide the contracting authority with information about the type of legal entity, its address and contact details, VAT and registration numbers, bank information.</a:t>
                      </a:r>
                    </a:p>
                  </a:txBody>
                  <a:tcPr anchor="ctr"/>
                </a:tc>
                <a:extLst>
                  <a:ext uri="{0D108BD9-81ED-4DB2-BD59-A6C34878D82A}">
                    <a16:rowId xmlns:a16="http://schemas.microsoft.com/office/drawing/2014/main" val="737121526"/>
                  </a:ext>
                </a:extLst>
              </a:tr>
            </a:tbl>
          </a:graphicData>
        </a:graphic>
      </p:graphicFrame>
      <p:sp>
        <p:nvSpPr>
          <p:cNvPr id="7" name="Subtitle 16">
            <a:extLst>
              <a:ext uri="{FF2B5EF4-FFF2-40B4-BE49-F238E27FC236}">
                <a16:creationId xmlns:a16="http://schemas.microsoft.com/office/drawing/2014/main" id="{16332267-30E0-4ECF-934E-159EE429D962}"/>
              </a:ext>
            </a:extLst>
          </p:cNvPr>
          <p:cNvSpPr txBox="1">
            <a:spLocks/>
          </p:cNvSpPr>
          <p:nvPr/>
        </p:nvSpPr>
        <p:spPr>
          <a:xfrm>
            <a:off x="2592895" y="573040"/>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sz="1200" b="1" dirty="0">
                <a:solidFill>
                  <a:schemeClr val="accent6"/>
                </a:solidFill>
              </a:rPr>
              <a:t>Tender Form including  Tenderer’s Declaration &amp; Declaration on Honour on Exclusion and Selection Criteria</a:t>
            </a:r>
            <a:r>
              <a:rPr lang="en-US" sz="1200" b="1" dirty="0">
                <a:solidFill>
                  <a:schemeClr val="accent6"/>
                </a:solidFill>
              </a:rPr>
              <a:t>, FIF and LEF</a:t>
            </a:r>
          </a:p>
        </p:txBody>
      </p:sp>
    </p:spTree>
    <p:extLst>
      <p:ext uri="{BB962C8B-B14F-4D97-AF65-F5344CB8AC3E}">
        <p14:creationId xmlns:p14="http://schemas.microsoft.com/office/powerpoint/2010/main" val="34032910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TENDER DOSSIER</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a:xfrm>
            <a:off x="317500" y="1255486"/>
            <a:ext cx="2184400" cy="3932238"/>
          </a:xfrm>
        </p:spPr>
      </p:pic>
      <p:graphicFrame>
        <p:nvGraphicFramePr>
          <p:cNvPr id="6" name="Table 14">
            <a:extLst>
              <a:ext uri="{FF2B5EF4-FFF2-40B4-BE49-F238E27FC236}">
                <a16:creationId xmlns:a16="http://schemas.microsoft.com/office/drawing/2014/main" id="{0256607D-6FE5-4C1D-8F1A-7BF1F5A4CBD6}"/>
              </a:ext>
            </a:extLst>
          </p:cNvPr>
          <p:cNvGraphicFramePr>
            <a:graphicFrameLocks noGrp="1"/>
          </p:cNvGraphicFramePr>
          <p:nvPr>
            <p:extLst>
              <p:ext uri="{D42A27DB-BD31-4B8C-83A1-F6EECF244321}">
                <p14:modId xmlns:p14="http://schemas.microsoft.com/office/powerpoint/2010/main" val="3744196551"/>
              </p:ext>
            </p:extLst>
          </p:nvPr>
        </p:nvGraphicFramePr>
        <p:xfrm>
          <a:off x="2592895" y="1632857"/>
          <a:ext cx="6166476" cy="2525847"/>
        </p:xfrm>
        <a:graphic>
          <a:graphicData uri="http://schemas.openxmlformats.org/drawingml/2006/table">
            <a:tbl>
              <a:tblPr bandRow="1">
                <a:tableStyleId>{22838BEF-8BB2-4498-84A7-C5851F593DF1}</a:tableStyleId>
              </a:tblPr>
              <a:tblGrid>
                <a:gridCol w="2597301">
                  <a:extLst>
                    <a:ext uri="{9D8B030D-6E8A-4147-A177-3AD203B41FA5}">
                      <a16:colId xmlns:a16="http://schemas.microsoft.com/office/drawing/2014/main" val="1845058163"/>
                    </a:ext>
                  </a:extLst>
                </a:gridCol>
                <a:gridCol w="3569175">
                  <a:extLst>
                    <a:ext uri="{9D8B030D-6E8A-4147-A177-3AD203B41FA5}">
                      <a16:colId xmlns:a16="http://schemas.microsoft.com/office/drawing/2014/main" val="4190454519"/>
                    </a:ext>
                  </a:extLst>
                </a:gridCol>
              </a:tblGrid>
              <a:tr h="252584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dirty="0"/>
                        <a:t>Other additional optional documents</a:t>
                      </a:r>
                    </a:p>
                  </a:txBody>
                  <a:tcPr anchor="ct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b="0" dirty="0"/>
                        <a:t>A tender dossier might include other documents depending on the type of contract and procedure.</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400" b="0" dirty="0"/>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b="0" dirty="0"/>
                        <a:t>A typical example of additional documentation is the C11 form, that will be issued by the Contracting authority’s staff to receive and formalize the delivery of goods during contract implementation period.</a:t>
                      </a:r>
                      <a:endParaRPr lang="en-GB" sz="1400" b="0" dirty="0"/>
                    </a:p>
                  </a:txBody>
                  <a:tcPr/>
                </a:tc>
                <a:extLst>
                  <a:ext uri="{0D108BD9-81ED-4DB2-BD59-A6C34878D82A}">
                    <a16:rowId xmlns:a16="http://schemas.microsoft.com/office/drawing/2014/main" val="3684496173"/>
                  </a:ext>
                </a:extLst>
              </a:tr>
            </a:tbl>
          </a:graphicData>
        </a:graphic>
      </p:graphicFrame>
      <p:sp>
        <p:nvSpPr>
          <p:cNvPr id="7" name="Subtitle 16">
            <a:extLst>
              <a:ext uri="{FF2B5EF4-FFF2-40B4-BE49-F238E27FC236}">
                <a16:creationId xmlns:a16="http://schemas.microsoft.com/office/drawing/2014/main" id="{776148F3-70ED-4CFA-AB4D-03443E1A662F}"/>
              </a:ext>
            </a:extLst>
          </p:cNvPr>
          <p:cNvSpPr txBox="1">
            <a:spLocks/>
          </p:cNvSpPr>
          <p:nvPr/>
        </p:nvSpPr>
        <p:spPr>
          <a:xfrm>
            <a:off x="2592895" y="573040"/>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b="1" dirty="0">
                <a:solidFill>
                  <a:schemeClr val="accent6"/>
                </a:solidFill>
              </a:rPr>
              <a:t>Additional Documents</a:t>
            </a:r>
          </a:p>
        </p:txBody>
      </p:sp>
    </p:spTree>
    <p:extLst>
      <p:ext uri="{BB962C8B-B14F-4D97-AF65-F5344CB8AC3E}">
        <p14:creationId xmlns:p14="http://schemas.microsoft.com/office/powerpoint/2010/main" val="37106492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TENDER DOSSIER</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graphicFrame>
        <p:nvGraphicFramePr>
          <p:cNvPr id="6" name="Table 14">
            <a:extLst>
              <a:ext uri="{FF2B5EF4-FFF2-40B4-BE49-F238E27FC236}">
                <a16:creationId xmlns:a16="http://schemas.microsoft.com/office/drawing/2014/main" id="{0256607D-6FE5-4C1D-8F1A-7BF1F5A4CBD6}"/>
              </a:ext>
            </a:extLst>
          </p:cNvPr>
          <p:cNvGraphicFramePr>
            <a:graphicFrameLocks noGrp="1"/>
          </p:cNvGraphicFramePr>
          <p:nvPr>
            <p:extLst>
              <p:ext uri="{D42A27DB-BD31-4B8C-83A1-F6EECF244321}">
                <p14:modId xmlns:p14="http://schemas.microsoft.com/office/powerpoint/2010/main" val="3097934328"/>
              </p:ext>
            </p:extLst>
          </p:nvPr>
        </p:nvGraphicFramePr>
        <p:xfrm>
          <a:off x="2707195" y="1261746"/>
          <a:ext cx="6149390" cy="3718560"/>
        </p:xfrm>
        <a:graphic>
          <a:graphicData uri="http://schemas.openxmlformats.org/drawingml/2006/table">
            <a:tbl>
              <a:tblPr bandRow="1">
                <a:tableStyleId>{22838BEF-8BB2-4498-84A7-C5851F593DF1}</a:tableStyleId>
              </a:tblPr>
              <a:tblGrid>
                <a:gridCol w="1468565">
                  <a:extLst>
                    <a:ext uri="{9D8B030D-6E8A-4147-A177-3AD203B41FA5}">
                      <a16:colId xmlns:a16="http://schemas.microsoft.com/office/drawing/2014/main" val="1845058163"/>
                    </a:ext>
                  </a:extLst>
                </a:gridCol>
                <a:gridCol w="4680825">
                  <a:extLst>
                    <a:ext uri="{9D8B030D-6E8A-4147-A177-3AD203B41FA5}">
                      <a16:colId xmlns:a16="http://schemas.microsoft.com/office/drawing/2014/main" val="3505169276"/>
                    </a:ext>
                  </a:extLst>
                </a:gridCol>
              </a:tblGrid>
              <a:tr h="1897908">
                <a:tc>
                  <a:txBody>
                    <a:bodyPr/>
                    <a:lstStyle/>
                    <a:p>
                      <a:pPr algn="ctr"/>
                      <a:r>
                        <a:rPr lang="en-GB" sz="1400" b="1" dirty="0"/>
                        <a:t>Organization &amp; Methodology (O&amp;M) – Annex III to Service contract</a:t>
                      </a:r>
                      <a:endParaRPr lang="en-US" sz="1400" b="1" dirty="0"/>
                    </a:p>
                  </a:txBody>
                  <a:tcPr anchor="ctr"/>
                </a:tc>
                <a:tc>
                  <a:txBody>
                    <a:bodyPr/>
                    <a:lstStyle/>
                    <a:p>
                      <a:pPr algn="just"/>
                      <a:r>
                        <a:rPr lang="en-US" sz="1400" b="0" dirty="0"/>
                        <a:t>Draft O&amp;M is provided to the tenderers along with Invitation to Tender for Service contracts. This document has instructions what information the tenderer shall provide. O&amp;M is also called Technical Offer. Tenderer’s O&amp;M / Technical Offer describes tenderer’s understanding and implementation approach to the </a:t>
                      </a:r>
                      <a:r>
                        <a:rPr lang="en-US" sz="1400" b="0" dirty="0" err="1"/>
                        <a:t>ToR</a:t>
                      </a:r>
                      <a:r>
                        <a:rPr lang="en-US" sz="1400" b="0" dirty="0"/>
                        <a:t>. Tenderer’s O&amp;M / Technical Offer should be filled out in a free text format by the tenderer itself and it shall include following: </a:t>
                      </a:r>
                    </a:p>
                    <a:p>
                      <a:pPr marL="285750" indent="-285750" algn="just">
                        <a:buFont typeface="Wingdings" panose="05000000000000000000" pitchFamily="2" charset="2"/>
                        <a:buChar char="Ø"/>
                      </a:pPr>
                      <a:r>
                        <a:rPr lang="en-US" sz="1400" b="0" dirty="0"/>
                        <a:t>RATIONALE: </a:t>
                      </a:r>
                    </a:p>
                    <a:p>
                      <a:pPr marL="0" indent="0" algn="just">
                        <a:buFont typeface="Wingdings" panose="05000000000000000000" pitchFamily="2" charset="2"/>
                        <a:buNone/>
                      </a:pPr>
                      <a:r>
                        <a:rPr lang="en-GB" sz="1400" b="0" dirty="0"/>
                        <a:t>•	Any comments you have on the terms of reference for the successful execution of activities, in particular regarding the objectives/results (outputs, outcomes, impact), thus demonstrating the degree of understanding of the contract. Your opinion on the key issues related to the achievement of the contract objectives and expected results</a:t>
                      </a:r>
                      <a:endParaRPr lang="en-US" sz="1400" b="0" dirty="0"/>
                    </a:p>
                    <a:p>
                      <a:pPr algn="just"/>
                      <a:r>
                        <a:rPr lang="en-GB" sz="1400" b="0" dirty="0"/>
                        <a:t>•	An explanation of the risks and assumptions affecting the execution of the contract.</a:t>
                      </a:r>
                      <a:endParaRPr lang="en-US" sz="1400" b="0" dirty="0"/>
                    </a:p>
                  </a:txBody>
                  <a:tcPr anchor="ctr"/>
                </a:tc>
                <a:extLst>
                  <a:ext uri="{0D108BD9-81ED-4DB2-BD59-A6C34878D82A}">
                    <a16:rowId xmlns:a16="http://schemas.microsoft.com/office/drawing/2014/main" val="2805875557"/>
                  </a:ext>
                </a:extLst>
              </a:tr>
            </a:tbl>
          </a:graphicData>
        </a:graphic>
      </p:graphicFrame>
      <p:sp>
        <p:nvSpPr>
          <p:cNvPr id="7" name="Subtitle 16">
            <a:extLst>
              <a:ext uri="{FF2B5EF4-FFF2-40B4-BE49-F238E27FC236}">
                <a16:creationId xmlns:a16="http://schemas.microsoft.com/office/drawing/2014/main" id="{16332267-30E0-4ECF-934E-159EE429D962}"/>
              </a:ext>
            </a:extLst>
          </p:cNvPr>
          <p:cNvSpPr txBox="1">
            <a:spLocks/>
          </p:cNvSpPr>
          <p:nvPr/>
        </p:nvSpPr>
        <p:spPr>
          <a:xfrm>
            <a:off x="2592895" y="573040"/>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b="1" dirty="0">
                <a:solidFill>
                  <a:schemeClr val="accent6"/>
                </a:solidFill>
              </a:rPr>
              <a:t>Organization &amp; Methodology – Annex III to Service contract</a:t>
            </a:r>
            <a:br>
              <a:rPr lang="en-US" sz="1200" b="1" dirty="0">
                <a:solidFill>
                  <a:schemeClr val="accent6"/>
                </a:solidFill>
              </a:rPr>
            </a:br>
            <a:r>
              <a:rPr lang="en-US" sz="1200" b="1" dirty="0">
                <a:solidFill>
                  <a:schemeClr val="accent6"/>
                </a:solidFill>
              </a:rPr>
              <a:t>Applicable ONLY to Service contracts  </a:t>
            </a:r>
          </a:p>
        </p:txBody>
      </p:sp>
    </p:spTree>
    <p:extLst>
      <p:ext uri="{BB962C8B-B14F-4D97-AF65-F5344CB8AC3E}">
        <p14:creationId xmlns:p14="http://schemas.microsoft.com/office/powerpoint/2010/main" val="29140996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TENDER DOSSIER</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graphicFrame>
        <p:nvGraphicFramePr>
          <p:cNvPr id="6" name="Table 14">
            <a:extLst>
              <a:ext uri="{FF2B5EF4-FFF2-40B4-BE49-F238E27FC236}">
                <a16:creationId xmlns:a16="http://schemas.microsoft.com/office/drawing/2014/main" id="{0256607D-6FE5-4C1D-8F1A-7BF1F5A4CBD6}"/>
              </a:ext>
            </a:extLst>
          </p:cNvPr>
          <p:cNvGraphicFramePr>
            <a:graphicFrameLocks noGrp="1"/>
          </p:cNvGraphicFramePr>
          <p:nvPr>
            <p:extLst>
              <p:ext uri="{D42A27DB-BD31-4B8C-83A1-F6EECF244321}">
                <p14:modId xmlns:p14="http://schemas.microsoft.com/office/powerpoint/2010/main" val="3425743128"/>
              </p:ext>
            </p:extLst>
          </p:nvPr>
        </p:nvGraphicFramePr>
        <p:xfrm>
          <a:off x="2707195" y="1261746"/>
          <a:ext cx="6149390" cy="1897908"/>
        </p:xfrm>
        <a:graphic>
          <a:graphicData uri="http://schemas.openxmlformats.org/drawingml/2006/table">
            <a:tbl>
              <a:tblPr bandRow="1">
                <a:tableStyleId>{22838BEF-8BB2-4498-84A7-C5851F593DF1}</a:tableStyleId>
              </a:tblPr>
              <a:tblGrid>
                <a:gridCol w="1468565">
                  <a:extLst>
                    <a:ext uri="{9D8B030D-6E8A-4147-A177-3AD203B41FA5}">
                      <a16:colId xmlns:a16="http://schemas.microsoft.com/office/drawing/2014/main" val="1845058163"/>
                    </a:ext>
                  </a:extLst>
                </a:gridCol>
                <a:gridCol w="4680825">
                  <a:extLst>
                    <a:ext uri="{9D8B030D-6E8A-4147-A177-3AD203B41FA5}">
                      <a16:colId xmlns:a16="http://schemas.microsoft.com/office/drawing/2014/main" val="3505169276"/>
                    </a:ext>
                  </a:extLst>
                </a:gridCol>
              </a:tblGrid>
              <a:tr h="1897908">
                <a:tc>
                  <a:txBody>
                    <a:bodyPr/>
                    <a:lstStyle/>
                    <a:p>
                      <a:pPr algn="ctr"/>
                      <a:r>
                        <a:rPr lang="en-GB" sz="1400" b="1" dirty="0"/>
                        <a:t>Organization &amp; Methodology (O&amp;M) – Annex III to Service contract</a:t>
                      </a:r>
                      <a:endParaRPr lang="en-US" sz="1400" b="1" dirty="0"/>
                    </a:p>
                  </a:txBody>
                  <a:tcPr anchor="ctr"/>
                </a:tc>
                <a:tc>
                  <a:txBody>
                    <a:bodyPr/>
                    <a:lstStyle/>
                    <a:p>
                      <a:pPr marL="285750" indent="-285750" algn="just">
                        <a:buFont typeface="Wingdings" panose="05000000000000000000" pitchFamily="2" charset="2"/>
                        <a:buChar char="Ø"/>
                      </a:pPr>
                      <a:r>
                        <a:rPr lang="en-US" sz="1400" b="0" dirty="0"/>
                        <a:t>STRATEGY:</a:t>
                      </a:r>
                    </a:p>
                    <a:p>
                      <a:pPr marL="0" indent="0" algn="just">
                        <a:buFont typeface="Wingdings" panose="05000000000000000000" pitchFamily="2" charset="2"/>
                        <a:buNone/>
                      </a:pPr>
                      <a:r>
                        <a:rPr lang="en-GB" sz="1400" b="0" dirty="0"/>
                        <a:t>•	An outline of the approach proposed for contract implementation.</a:t>
                      </a:r>
                    </a:p>
                    <a:p>
                      <a:pPr marL="0" indent="0" algn="just">
                        <a:buFont typeface="Wingdings" panose="05000000000000000000" pitchFamily="2" charset="2"/>
                        <a:buNone/>
                      </a:pPr>
                      <a:r>
                        <a:rPr lang="en-GB" sz="1400" b="0" dirty="0"/>
                        <a:t>•	A list of the proposed tasks you consider necessary to achieve the contract objectives.</a:t>
                      </a:r>
                    </a:p>
                    <a:p>
                      <a:pPr marL="0" indent="0" algn="just">
                        <a:buFont typeface="Wingdings" panose="05000000000000000000" pitchFamily="2" charset="2"/>
                        <a:buNone/>
                      </a:pPr>
                      <a:r>
                        <a:rPr lang="en-GB" sz="1400" b="0" dirty="0"/>
                        <a:t>•	Inputs and outputs.</a:t>
                      </a:r>
                    </a:p>
                  </a:txBody>
                  <a:tcPr anchor="ctr"/>
                </a:tc>
                <a:extLst>
                  <a:ext uri="{0D108BD9-81ED-4DB2-BD59-A6C34878D82A}">
                    <a16:rowId xmlns:a16="http://schemas.microsoft.com/office/drawing/2014/main" val="2805875557"/>
                  </a:ext>
                </a:extLst>
              </a:tr>
            </a:tbl>
          </a:graphicData>
        </a:graphic>
      </p:graphicFrame>
      <p:sp>
        <p:nvSpPr>
          <p:cNvPr id="7" name="Subtitle 16">
            <a:extLst>
              <a:ext uri="{FF2B5EF4-FFF2-40B4-BE49-F238E27FC236}">
                <a16:creationId xmlns:a16="http://schemas.microsoft.com/office/drawing/2014/main" id="{16332267-30E0-4ECF-934E-159EE429D962}"/>
              </a:ext>
            </a:extLst>
          </p:cNvPr>
          <p:cNvSpPr txBox="1">
            <a:spLocks/>
          </p:cNvSpPr>
          <p:nvPr/>
        </p:nvSpPr>
        <p:spPr>
          <a:xfrm>
            <a:off x="2592895" y="573040"/>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b="1" dirty="0">
                <a:solidFill>
                  <a:schemeClr val="accent6"/>
                </a:solidFill>
              </a:rPr>
              <a:t>Organization &amp; Methodology – Annex III to Service contract</a:t>
            </a:r>
            <a:br>
              <a:rPr lang="en-US" sz="1200" b="1" dirty="0">
                <a:solidFill>
                  <a:schemeClr val="accent6"/>
                </a:solidFill>
              </a:rPr>
            </a:br>
            <a:r>
              <a:rPr lang="en-US" sz="1200" b="1" dirty="0">
                <a:solidFill>
                  <a:schemeClr val="accent6"/>
                </a:solidFill>
              </a:rPr>
              <a:t>Applicable to ONLY Service contracts  </a:t>
            </a:r>
          </a:p>
        </p:txBody>
      </p:sp>
    </p:spTree>
    <p:extLst>
      <p:ext uri="{BB962C8B-B14F-4D97-AF65-F5344CB8AC3E}">
        <p14:creationId xmlns:p14="http://schemas.microsoft.com/office/powerpoint/2010/main" val="22264868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TENDER DOSSIER</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graphicFrame>
        <p:nvGraphicFramePr>
          <p:cNvPr id="6" name="Table 14">
            <a:extLst>
              <a:ext uri="{FF2B5EF4-FFF2-40B4-BE49-F238E27FC236}">
                <a16:creationId xmlns:a16="http://schemas.microsoft.com/office/drawing/2014/main" id="{0256607D-6FE5-4C1D-8F1A-7BF1F5A4CBD6}"/>
              </a:ext>
            </a:extLst>
          </p:cNvPr>
          <p:cNvGraphicFramePr>
            <a:graphicFrameLocks noGrp="1"/>
          </p:cNvGraphicFramePr>
          <p:nvPr>
            <p:extLst>
              <p:ext uri="{D42A27DB-BD31-4B8C-83A1-F6EECF244321}">
                <p14:modId xmlns:p14="http://schemas.microsoft.com/office/powerpoint/2010/main" val="760703149"/>
              </p:ext>
            </p:extLst>
          </p:nvPr>
        </p:nvGraphicFramePr>
        <p:xfrm>
          <a:off x="2707195" y="1261746"/>
          <a:ext cx="6149390" cy="3291840"/>
        </p:xfrm>
        <a:graphic>
          <a:graphicData uri="http://schemas.openxmlformats.org/drawingml/2006/table">
            <a:tbl>
              <a:tblPr bandRow="1">
                <a:tableStyleId>{22838BEF-8BB2-4498-84A7-C5851F593DF1}</a:tableStyleId>
              </a:tblPr>
              <a:tblGrid>
                <a:gridCol w="1468565">
                  <a:extLst>
                    <a:ext uri="{9D8B030D-6E8A-4147-A177-3AD203B41FA5}">
                      <a16:colId xmlns:a16="http://schemas.microsoft.com/office/drawing/2014/main" val="1845058163"/>
                    </a:ext>
                  </a:extLst>
                </a:gridCol>
                <a:gridCol w="4680825">
                  <a:extLst>
                    <a:ext uri="{9D8B030D-6E8A-4147-A177-3AD203B41FA5}">
                      <a16:colId xmlns:a16="http://schemas.microsoft.com/office/drawing/2014/main" val="3505169276"/>
                    </a:ext>
                  </a:extLst>
                </a:gridCol>
              </a:tblGrid>
              <a:tr h="1897908">
                <a:tc>
                  <a:txBody>
                    <a:bodyPr/>
                    <a:lstStyle/>
                    <a:p>
                      <a:pPr algn="ctr"/>
                      <a:r>
                        <a:rPr lang="en-GB" sz="1400" b="1" dirty="0"/>
                        <a:t>Organization &amp; Methodology (O&amp;M) – Annex III to Service contract</a:t>
                      </a:r>
                      <a:endParaRPr lang="en-US" sz="1400" b="1" dirty="0"/>
                    </a:p>
                  </a:txBody>
                  <a:tcPr anchor="ctr"/>
                </a:tc>
                <a:tc>
                  <a:txBody>
                    <a:bodyPr/>
                    <a:lstStyle/>
                    <a:p>
                      <a:pPr marL="285750" indent="-285750" algn="just">
                        <a:buFont typeface="Wingdings" panose="05000000000000000000" pitchFamily="2" charset="2"/>
                        <a:buChar char="Ø"/>
                      </a:pPr>
                      <a:r>
                        <a:rPr lang="en-GB" sz="1400" b="0" dirty="0"/>
                        <a:t>BACKSTOPPING, SUBCONTRACTING AND CAPACITY PROVIDING ENTITIES:</a:t>
                      </a:r>
                    </a:p>
                    <a:p>
                      <a:pPr marL="0" indent="0" algn="just">
                        <a:buFont typeface="Wingdings" panose="05000000000000000000" pitchFamily="2" charset="2"/>
                        <a:buNone/>
                      </a:pPr>
                      <a:r>
                        <a:rPr lang="en-GB" sz="1400" b="0" dirty="0"/>
                        <a:t>•	A description of the support facilities (back-stopping) that the contractor will provide to the team of experts during execution of the contract. The back-up function will be assessed in the evaluation and should be carefully explained in the organisation and methodology, including the list of staff, units, capacity of permanent staff regularly intervening as experts on similar projects, provision of expertise in the region/country of origin as well as partner countries, organisational structure, etc. which are supposed to ensure that function, as well as the available quality control systems and the excellent knowledge capitalisation methods and tools, within the respective members of the consortium. </a:t>
                      </a:r>
                    </a:p>
                    <a:p>
                      <a:pPr marL="0" indent="0" algn="l">
                        <a:buFont typeface="Wingdings" panose="05000000000000000000" pitchFamily="2" charset="2"/>
                        <a:buNone/>
                      </a:pPr>
                      <a:endParaRPr lang="en-US" sz="1400" b="0" dirty="0"/>
                    </a:p>
                  </a:txBody>
                  <a:tcPr anchor="ctr"/>
                </a:tc>
                <a:extLst>
                  <a:ext uri="{0D108BD9-81ED-4DB2-BD59-A6C34878D82A}">
                    <a16:rowId xmlns:a16="http://schemas.microsoft.com/office/drawing/2014/main" val="2805875557"/>
                  </a:ext>
                </a:extLst>
              </a:tr>
            </a:tbl>
          </a:graphicData>
        </a:graphic>
      </p:graphicFrame>
      <p:sp>
        <p:nvSpPr>
          <p:cNvPr id="7" name="Subtitle 16">
            <a:extLst>
              <a:ext uri="{FF2B5EF4-FFF2-40B4-BE49-F238E27FC236}">
                <a16:creationId xmlns:a16="http://schemas.microsoft.com/office/drawing/2014/main" id="{16332267-30E0-4ECF-934E-159EE429D962}"/>
              </a:ext>
            </a:extLst>
          </p:cNvPr>
          <p:cNvSpPr txBox="1">
            <a:spLocks/>
          </p:cNvSpPr>
          <p:nvPr/>
        </p:nvSpPr>
        <p:spPr>
          <a:xfrm>
            <a:off x="2592895" y="573040"/>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b="1" dirty="0">
                <a:solidFill>
                  <a:schemeClr val="accent6"/>
                </a:solidFill>
              </a:rPr>
              <a:t>Organization &amp; Methodology – Annex III to Service contract</a:t>
            </a:r>
            <a:br>
              <a:rPr lang="en-US" sz="1200" b="1" dirty="0">
                <a:solidFill>
                  <a:schemeClr val="accent6"/>
                </a:solidFill>
              </a:rPr>
            </a:br>
            <a:r>
              <a:rPr lang="en-US" sz="1200" b="1" dirty="0">
                <a:solidFill>
                  <a:schemeClr val="accent6"/>
                </a:solidFill>
              </a:rPr>
              <a:t>Applicable to ONLY Service contracts  </a:t>
            </a:r>
          </a:p>
        </p:txBody>
      </p:sp>
    </p:spTree>
    <p:extLst>
      <p:ext uri="{BB962C8B-B14F-4D97-AF65-F5344CB8AC3E}">
        <p14:creationId xmlns:p14="http://schemas.microsoft.com/office/powerpoint/2010/main" val="11370359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TENDER DOSSIER</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graphicFrame>
        <p:nvGraphicFramePr>
          <p:cNvPr id="6" name="Table 14">
            <a:extLst>
              <a:ext uri="{FF2B5EF4-FFF2-40B4-BE49-F238E27FC236}">
                <a16:creationId xmlns:a16="http://schemas.microsoft.com/office/drawing/2014/main" id="{0256607D-6FE5-4C1D-8F1A-7BF1F5A4CBD6}"/>
              </a:ext>
            </a:extLst>
          </p:cNvPr>
          <p:cNvGraphicFramePr>
            <a:graphicFrameLocks noGrp="1"/>
          </p:cNvGraphicFramePr>
          <p:nvPr>
            <p:extLst>
              <p:ext uri="{D42A27DB-BD31-4B8C-83A1-F6EECF244321}">
                <p14:modId xmlns:p14="http://schemas.microsoft.com/office/powerpoint/2010/main" val="664179629"/>
              </p:ext>
            </p:extLst>
          </p:nvPr>
        </p:nvGraphicFramePr>
        <p:xfrm>
          <a:off x="2707195" y="1261746"/>
          <a:ext cx="6149390" cy="2438400"/>
        </p:xfrm>
        <a:graphic>
          <a:graphicData uri="http://schemas.openxmlformats.org/drawingml/2006/table">
            <a:tbl>
              <a:tblPr bandRow="1">
                <a:tableStyleId>{22838BEF-8BB2-4498-84A7-C5851F593DF1}</a:tableStyleId>
              </a:tblPr>
              <a:tblGrid>
                <a:gridCol w="1468565">
                  <a:extLst>
                    <a:ext uri="{9D8B030D-6E8A-4147-A177-3AD203B41FA5}">
                      <a16:colId xmlns:a16="http://schemas.microsoft.com/office/drawing/2014/main" val="1845058163"/>
                    </a:ext>
                  </a:extLst>
                </a:gridCol>
                <a:gridCol w="4680825">
                  <a:extLst>
                    <a:ext uri="{9D8B030D-6E8A-4147-A177-3AD203B41FA5}">
                      <a16:colId xmlns:a16="http://schemas.microsoft.com/office/drawing/2014/main" val="3505169276"/>
                    </a:ext>
                  </a:extLst>
                </a:gridCol>
              </a:tblGrid>
              <a:tr h="1897908">
                <a:tc>
                  <a:txBody>
                    <a:bodyPr/>
                    <a:lstStyle/>
                    <a:p>
                      <a:pPr algn="ctr"/>
                      <a:r>
                        <a:rPr lang="en-GB" sz="1400" b="1" dirty="0"/>
                        <a:t>Organization &amp; Methodology (O&amp;M) – Annex III to Service contract</a:t>
                      </a:r>
                      <a:endParaRPr lang="en-US" sz="1400" b="1" dirty="0"/>
                    </a:p>
                  </a:txBody>
                  <a:tcPr anchor="ctr"/>
                </a:tc>
                <a:tc>
                  <a:txBody>
                    <a:bodyPr/>
                    <a:lstStyle/>
                    <a:p>
                      <a:pPr marL="285750" indent="-285750" algn="l">
                        <a:buFont typeface="Wingdings" panose="05000000000000000000" pitchFamily="2" charset="2"/>
                        <a:buChar char="Ø"/>
                      </a:pPr>
                      <a:r>
                        <a:rPr lang="en-GB" sz="1400" b="0" dirty="0"/>
                        <a:t>BACKSTOPPING, SUBCONTRACTING AND CAPACITY PROVIDING ENTITIES:</a:t>
                      </a:r>
                    </a:p>
                    <a:p>
                      <a:pPr marL="0" indent="0" algn="l">
                        <a:buFont typeface="Wingdings" panose="05000000000000000000" pitchFamily="2" charset="2"/>
                        <a:buNone/>
                      </a:pPr>
                      <a:r>
                        <a:rPr lang="en-GB" sz="1400" b="0" dirty="0"/>
                        <a:t>•	A description of any subcontracting arrangements– including sub-contracting only aiming at making available key and non-key experts - and sub-contracting with capacity providers (if such were identified during the shortlisting stage) with a clear indication of the tasks that will be entrusted to such subcontractors and a statement by the tenderer guaranteeing the eligibility of subcontractors and capacity providers.</a:t>
                      </a:r>
                    </a:p>
                    <a:p>
                      <a:pPr marL="0" indent="0" algn="l">
                        <a:buFont typeface="Wingdings" panose="05000000000000000000" pitchFamily="2" charset="2"/>
                        <a:buNone/>
                      </a:pPr>
                      <a:endParaRPr lang="en-US" sz="1400" b="0" dirty="0"/>
                    </a:p>
                  </a:txBody>
                  <a:tcPr anchor="ctr"/>
                </a:tc>
                <a:extLst>
                  <a:ext uri="{0D108BD9-81ED-4DB2-BD59-A6C34878D82A}">
                    <a16:rowId xmlns:a16="http://schemas.microsoft.com/office/drawing/2014/main" val="2805875557"/>
                  </a:ext>
                </a:extLst>
              </a:tr>
            </a:tbl>
          </a:graphicData>
        </a:graphic>
      </p:graphicFrame>
      <p:sp>
        <p:nvSpPr>
          <p:cNvPr id="7" name="Subtitle 16">
            <a:extLst>
              <a:ext uri="{FF2B5EF4-FFF2-40B4-BE49-F238E27FC236}">
                <a16:creationId xmlns:a16="http://schemas.microsoft.com/office/drawing/2014/main" id="{16332267-30E0-4ECF-934E-159EE429D962}"/>
              </a:ext>
            </a:extLst>
          </p:cNvPr>
          <p:cNvSpPr txBox="1">
            <a:spLocks/>
          </p:cNvSpPr>
          <p:nvPr/>
        </p:nvSpPr>
        <p:spPr>
          <a:xfrm>
            <a:off x="2592895" y="573040"/>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b="1" dirty="0">
                <a:solidFill>
                  <a:schemeClr val="accent6"/>
                </a:solidFill>
              </a:rPr>
              <a:t>Organization &amp; Methodology – Annex III to Service contract</a:t>
            </a:r>
            <a:br>
              <a:rPr lang="en-US" sz="1200" b="1" dirty="0">
                <a:solidFill>
                  <a:schemeClr val="accent6"/>
                </a:solidFill>
              </a:rPr>
            </a:br>
            <a:r>
              <a:rPr lang="en-US" sz="1200" b="1" dirty="0">
                <a:solidFill>
                  <a:schemeClr val="accent6"/>
                </a:solidFill>
              </a:rPr>
              <a:t>Applicable to ONLY Service contracts  </a:t>
            </a:r>
          </a:p>
        </p:txBody>
      </p:sp>
    </p:spTree>
    <p:extLst>
      <p:ext uri="{BB962C8B-B14F-4D97-AF65-F5344CB8AC3E}">
        <p14:creationId xmlns:p14="http://schemas.microsoft.com/office/powerpoint/2010/main" val="27407903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immagine 2" descr="Press-Releases.jpg"/>
          <p:cNvPicPr>
            <a:picLocks noGrp="1" noChangeAspect="1"/>
          </p:cNvPicPr>
          <p:nvPr>
            <p:ph type="pic" sz="quarter" idx="22"/>
          </p:nvPr>
        </p:nvPicPr>
        <p:blipFill rotWithShape="1">
          <a:blip r:embed="rId3" cstate="screen">
            <a:extLst>
              <a:ext uri="{28A0092B-C50C-407E-A947-70E740481C1C}">
                <a14:useLocalDpi xmlns:a14="http://schemas.microsoft.com/office/drawing/2010/main"/>
              </a:ext>
            </a:extLst>
          </a:blip>
          <a:srcRect t="66527" b="8041"/>
          <a:stretch/>
        </p:blipFill>
        <p:spPr>
          <a:xfrm>
            <a:off x="0" y="0"/>
            <a:ext cx="9144000" cy="1395272"/>
          </a:xfrm>
        </p:spPr>
      </p:pic>
      <p:sp>
        <p:nvSpPr>
          <p:cNvPr id="8" name="Subtitle 16"/>
          <p:cNvSpPr>
            <a:spLocks noGrp="1"/>
          </p:cNvSpPr>
          <p:nvPr>
            <p:ph type="body" sz="quarter" idx="17"/>
          </p:nvPr>
        </p:nvSpPr>
        <p:spPr>
          <a:xfrm>
            <a:off x="416277" y="1571957"/>
            <a:ext cx="8507722" cy="3442972"/>
          </a:xfrm>
        </p:spPr>
        <p:txBody>
          <a:bodyPr>
            <a:noAutofit/>
          </a:bodyPr>
          <a:lstStyle/>
          <a:p>
            <a:pPr>
              <a:defRPr/>
            </a:pPr>
            <a:r>
              <a:rPr lang="en-US" sz="1400" b="1" dirty="0">
                <a:solidFill>
                  <a:schemeClr val="accent2">
                    <a:lumMod val="75000"/>
                  </a:schemeClr>
                </a:solidFill>
              </a:rPr>
              <a:t>The purpose of this webinar is to provide Georgian companies with information and guidelines on </a:t>
            </a:r>
            <a:r>
              <a:rPr lang="en-US" sz="1400" b="1" u="sng" dirty="0">
                <a:solidFill>
                  <a:schemeClr val="accent2">
                    <a:lumMod val="75000"/>
                  </a:schemeClr>
                </a:solidFill>
              </a:rPr>
              <a:t>how to benefit from EUMM business opportunities, by participating to procurement procedures</a:t>
            </a:r>
          </a:p>
          <a:p>
            <a:pPr>
              <a:defRPr/>
            </a:pPr>
            <a:r>
              <a:rPr lang="en-US" sz="1400" b="1" dirty="0">
                <a:solidFill>
                  <a:srgbClr val="0070C0"/>
                </a:solidFill>
              </a:rPr>
              <a:t>In Particular, this presentation will explain the </a:t>
            </a:r>
            <a:r>
              <a:rPr lang="en-US" sz="1400" b="1" u="sng" dirty="0">
                <a:solidFill>
                  <a:srgbClr val="0070C0"/>
                </a:solidFill>
              </a:rPr>
              <a:t>Simplified Procedure (SP) and Negotiated Procedure (NP) for the procurement of Supplies &amp; Services </a:t>
            </a:r>
            <a:r>
              <a:rPr lang="en-US" sz="1400" b="1" dirty="0">
                <a:solidFill>
                  <a:srgbClr val="0070C0"/>
                </a:solidFill>
              </a:rPr>
              <a:t>which has two main features:</a:t>
            </a:r>
          </a:p>
          <a:p>
            <a:pPr marL="2065338" lvl="7" indent="0">
              <a:buNone/>
              <a:defRPr/>
            </a:pPr>
            <a:r>
              <a:rPr lang="en-US" sz="1700" b="1" dirty="0">
                <a:solidFill>
                  <a:srgbClr val="0070C0"/>
                </a:solidFill>
              </a:rPr>
              <a:t>SP for Supplies: Value above 20,000 EUR but lower than 100,000 EUR.</a:t>
            </a:r>
          </a:p>
          <a:p>
            <a:pPr marL="2065338" lvl="7" indent="0">
              <a:buNone/>
              <a:defRPr/>
            </a:pPr>
            <a:r>
              <a:rPr lang="en-US" sz="1700" b="1" dirty="0">
                <a:solidFill>
                  <a:srgbClr val="0070C0"/>
                </a:solidFill>
              </a:rPr>
              <a:t>SP for Services: Value above 20,000 EUR but lower than 300,000 EUR.</a:t>
            </a:r>
          </a:p>
          <a:p>
            <a:pPr marL="2065338" lvl="7" indent="0">
              <a:buNone/>
              <a:defRPr/>
            </a:pPr>
            <a:r>
              <a:rPr lang="en-GB" sz="1700" b="1" dirty="0">
                <a:solidFill>
                  <a:srgbClr val="0070C0"/>
                </a:solidFill>
              </a:rPr>
              <a:t>Competition - at least three companies to be invited in SP; even one company may be invited in NP.</a:t>
            </a:r>
          </a:p>
          <a:p>
            <a:pPr marL="2065338" lvl="7" indent="0">
              <a:buNone/>
              <a:defRPr/>
            </a:pPr>
            <a:r>
              <a:rPr lang="en-GB" sz="1700" b="1" dirty="0">
                <a:solidFill>
                  <a:srgbClr val="0070C0"/>
                </a:solidFill>
              </a:rPr>
              <a:t>No negotiation of contract terms, specifications, terms of reference, price, etc. are allowed in SP, in contrast to NP, where negotiations are allowed.</a:t>
            </a:r>
          </a:p>
          <a:p>
            <a:pPr marL="2065338" lvl="7" indent="0">
              <a:buNone/>
              <a:defRPr/>
            </a:pPr>
            <a:endParaRPr lang="en-US" sz="1700" b="1" dirty="0">
              <a:solidFill>
                <a:srgbClr val="0070C0"/>
              </a:solidFill>
            </a:endParaRPr>
          </a:p>
        </p:txBody>
      </p:sp>
      <p:sp>
        <p:nvSpPr>
          <p:cNvPr id="2" name="Title 1"/>
          <p:cNvSpPr>
            <a:spLocks noGrp="1"/>
          </p:cNvSpPr>
          <p:nvPr>
            <p:ph type="ctrTitle"/>
          </p:nvPr>
        </p:nvSpPr>
        <p:spPr>
          <a:xfrm>
            <a:off x="416277" y="0"/>
            <a:ext cx="1954389" cy="1395272"/>
          </a:xfrm>
          <a:solidFill>
            <a:srgbClr val="1C288A"/>
          </a:solidFill>
        </p:spPr>
        <p:txBody>
          <a:bodyPr/>
          <a:lstStyle/>
          <a:p>
            <a:r>
              <a:rPr lang="en-US" b="1" dirty="0"/>
              <a:t>PURPOSE</a:t>
            </a:r>
            <a:endParaRPr lang="en-US" dirty="0"/>
          </a:p>
        </p:txBody>
      </p:sp>
      <p:pic>
        <p:nvPicPr>
          <p:cNvPr id="12" name="Immagine 11" descr="replaced-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96162" y="128571"/>
            <a:ext cx="927837" cy="1116000"/>
          </a:xfrm>
          <a:prstGeom prst="rect">
            <a:avLst/>
          </a:prstGeom>
        </p:spPr>
      </p:pic>
      <p:sp>
        <p:nvSpPr>
          <p:cNvPr id="13" name="CasellaDiTesto 12"/>
          <p:cNvSpPr txBox="1"/>
          <p:nvPr/>
        </p:nvSpPr>
        <p:spPr>
          <a:xfrm>
            <a:off x="4227860" y="4779016"/>
            <a:ext cx="184666" cy="369332"/>
          </a:xfrm>
          <a:prstGeom prst="rect">
            <a:avLst/>
          </a:prstGeom>
          <a:noFill/>
        </p:spPr>
        <p:txBody>
          <a:bodyPr wrap="none" rtlCol="0">
            <a:spAutoFit/>
          </a:bodyPr>
          <a:lstStyle/>
          <a:p>
            <a:endParaRPr lang="it-IT" dirty="0"/>
          </a:p>
        </p:txBody>
      </p:sp>
      <p:pic>
        <p:nvPicPr>
          <p:cNvPr id="5" name="Picture 4" descr="Diagram, engineering drawing&#10;&#10;Description automatically generated">
            <a:extLst>
              <a:ext uri="{FF2B5EF4-FFF2-40B4-BE49-F238E27FC236}">
                <a16:creationId xmlns:a16="http://schemas.microsoft.com/office/drawing/2014/main" id="{EAA26C87-5DB1-4E29-BD38-7E6F561E0543}"/>
              </a:ext>
            </a:extLst>
          </p:cNvPr>
          <p:cNvPicPr>
            <a:picLocks noChangeAspect="1"/>
          </p:cNvPicPr>
          <p:nvPr/>
        </p:nvPicPr>
        <p:blipFill>
          <a:blip r:embed="rId5"/>
          <a:stretch>
            <a:fillRect/>
          </a:stretch>
        </p:blipFill>
        <p:spPr>
          <a:xfrm>
            <a:off x="561705" y="4090097"/>
            <a:ext cx="1013233" cy="758947"/>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3D887DDF-60BA-42D8-9A08-7FEAD074DCC2}"/>
              </a:ext>
            </a:extLst>
          </p:cNvPr>
          <p:cNvPicPr>
            <a:picLocks noChangeAspect="1"/>
          </p:cNvPicPr>
          <p:nvPr/>
        </p:nvPicPr>
        <p:blipFill rotWithShape="1">
          <a:blip r:embed="rId6"/>
          <a:srcRect r="24185" b="16617"/>
          <a:stretch/>
        </p:blipFill>
        <p:spPr>
          <a:xfrm>
            <a:off x="561704" y="3145785"/>
            <a:ext cx="1013233" cy="463395"/>
          </a:xfrm>
          <a:prstGeom prst="rect">
            <a:avLst/>
          </a:prstGeom>
        </p:spPr>
      </p:pic>
      <p:sp>
        <p:nvSpPr>
          <p:cNvPr id="11" name="Arrow: Striped Right 10">
            <a:extLst>
              <a:ext uri="{FF2B5EF4-FFF2-40B4-BE49-F238E27FC236}">
                <a16:creationId xmlns:a16="http://schemas.microsoft.com/office/drawing/2014/main" id="{926CAE81-AD61-4608-BA1E-9B1CD0FD5A50}"/>
              </a:ext>
            </a:extLst>
          </p:cNvPr>
          <p:cNvSpPr/>
          <p:nvPr/>
        </p:nvSpPr>
        <p:spPr>
          <a:xfrm>
            <a:off x="1874520" y="3035296"/>
            <a:ext cx="496146" cy="220978"/>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4" name="Arrow: Striped Right 13">
            <a:extLst>
              <a:ext uri="{FF2B5EF4-FFF2-40B4-BE49-F238E27FC236}">
                <a16:creationId xmlns:a16="http://schemas.microsoft.com/office/drawing/2014/main" id="{D0DDFC80-12F8-4433-8C83-3E46990BE14A}"/>
              </a:ext>
            </a:extLst>
          </p:cNvPr>
          <p:cNvSpPr/>
          <p:nvPr/>
        </p:nvSpPr>
        <p:spPr>
          <a:xfrm>
            <a:off x="1874520" y="4229061"/>
            <a:ext cx="496146" cy="220978"/>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5" name="Arrow: Striped Right 14">
            <a:extLst>
              <a:ext uri="{FF2B5EF4-FFF2-40B4-BE49-F238E27FC236}">
                <a16:creationId xmlns:a16="http://schemas.microsoft.com/office/drawing/2014/main" id="{22AA3A68-F43D-4CBC-9843-BACB824D4B5F}"/>
              </a:ext>
            </a:extLst>
          </p:cNvPr>
          <p:cNvSpPr/>
          <p:nvPr/>
        </p:nvSpPr>
        <p:spPr>
          <a:xfrm>
            <a:off x="1874520" y="3323255"/>
            <a:ext cx="496146" cy="220978"/>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6" name="Arrow: Striped Right 15">
            <a:extLst>
              <a:ext uri="{FF2B5EF4-FFF2-40B4-BE49-F238E27FC236}">
                <a16:creationId xmlns:a16="http://schemas.microsoft.com/office/drawing/2014/main" id="{219A313B-DD27-44EF-86AB-DF3A406AF7E9}"/>
              </a:ext>
            </a:extLst>
          </p:cNvPr>
          <p:cNvSpPr/>
          <p:nvPr/>
        </p:nvSpPr>
        <p:spPr>
          <a:xfrm>
            <a:off x="1874520" y="4627509"/>
            <a:ext cx="496146" cy="220978"/>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2347139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TENDER DOSSIER</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graphicFrame>
        <p:nvGraphicFramePr>
          <p:cNvPr id="6" name="Table 14">
            <a:extLst>
              <a:ext uri="{FF2B5EF4-FFF2-40B4-BE49-F238E27FC236}">
                <a16:creationId xmlns:a16="http://schemas.microsoft.com/office/drawing/2014/main" id="{0256607D-6FE5-4C1D-8F1A-7BF1F5A4CBD6}"/>
              </a:ext>
            </a:extLst>
          </p:cNvPr>
          <p:cNvGraphicFramePr>
            <a:graphicFrameLocks noGrp="1"/>
          </p:cNvGraphicFramePr>
          <p:nvPr>
            <p:extLst>
              <p:ext uri="{D42A27DB-BD31-4B8C-83A1-F6EECF244321}">
                <p14:modId xmlns:p14="http://schemas.microsoft.com/office/powerpoint/2010/main" val="1416297335"/>
              </p:ext>
            </p:extLst>
          </p:nvPr>
        </p:nvGraphicFramePr>
        <p:xfrm>
          <a:off x="2707195" y="1261746"/>
          <a:ext cx="6149390" cy="3505200"/>
        </p:xfrm>
        <a:graphic>
          <a:graphicData uri="http://schemas.openxmlformats.org/drawingml/2006/table">
            <a:tbl>
              <a:tblPr bandRow="1">
                <a:tableStyleId>{22838BEF-8BB2-4498-84A7-C5851F593DF1}</a:tableStyleId>
              </a:tblPr>
              <a:tblGrid>
                <a:gridCol w="1468565">
                  <a:extLst>
                    <a:ext uri="{9D8B030D-6E8A-4147-A177-3AD203B41FA5}">
                      <a16:colId xmlns:a16="http://schemas.microsoft.com/office/drawing/2014/main" val="1845058163"/>
                    </a:ext>
                  </a:extLst>
                </a:gridCol>
                <a:gridCol w="4680825">
                  <a:extLst>
                    <a:ext uri="{9D8B030D-6E8A-4147-A177-3AD203B41FA5}">
                      <a16:colId xmlns:a16="http://schemas.microsoft.com/office/drawing/2014/main" val="3505169276"/>
                    </a:ext>
                  </a:extLst>
                </a:gridCol>
              </a:tblGrid>
              <a:tr h="1897908">
                <a:tc>
                  <a:txBody>
                    <a:bodyPr/>
                    <a:lstStyle/>
                    <a:p>
                      <a:pPr algn="ctr"/>
                      <a:r>
                        <a:rPr lang="en-GB" sz="1400" b="1" dirty="0"/>
                        <a:t>Organization &amp; Methodology (O&amp;M) – Annex III to Service contract</a:t>
                      </a:r>
                      <a:endParaRPr lang="en-US" sz="1400" b="1" dirty="0"/>
                    </a:p>
                  </a:txBody>
                  <a:tcPr anchor="ctr"/>
                </a:tc>
                <a:tc>
                  <a:txBody>
                    <a:bodyPr/>
                    <a:lstStyle/>
                    <a:p>
                      <a:pPr marL="285750" indent="-285750" algn="just">
                        <a:buFont typeface="Wingdings" panose="05000000000000000000" pitchFamily="2" charset="2"/>
                        <a:buChar char="Ø"/>
                      </a:pPr>
                      <a:r>
                        <a:rPr lang="en-GB" sz="1400" b="0" dirty="0"/>
                        <a:t>TIMETABLE OF WORK:</a:t>
                      </a:r>
                    </a:p>
                    <a:p>
                      <a:pPr marL="0" indent="0" algn="just">
                        <a:buFont typeface="Wingdings" panose="05000000000000000000" pitchFamily="2" charset="2"/>
                        <a:buNone/>
                      </a:pPr>
                      <a:r>
                        <a:rPr lang="en-GB" sz="1400" b="0" dirty="0"/>
                        <a:t>•	The timing, sequence and duration of the proposed tasks, taking into account travel time.</a:t>
                      </a:r>
                    </a:p>
                    <a:p>
                      <a:pPr marL="0" indent="0" algn="just">
                        <a:buFont typeface="Wingdings" panose="05000000000000000000" pitchFamily="2" charset="2"/>
                        <a:buNone/>
                      </a:pPr>
                      <a:r>
                        <a:rPr lang="en-GB" sz="1400" b="0" dirty="0"/>
                        <a:t>•	The identification and timing of major milestones in executing the contract, including an indication of how the achievement of these would be reflected in any reports, particularly those stipulated in the terms of reference.</a:t>
                      </a:r>
                    </a:p>
                    <a:p>
                      <a:pPr marL="0" indent="0" algn="just">
                        <a:buFont typeface="Wingdings" panose="05000000000000000000" pitchFamily="2" charset="2"/>
                        <a:buNone/>
                      </a:pPr>
                      <a:r>
                        <a:rPr lang="en-GB" sz="1400" b="0" dirty="0"/>
                        <a:t>•	The methodologies contained in the offer should include a work plan indicating the envisaged resources to be mobilised. </a:t>
                      </a:r>
                    </a:p>
                    <a:p>
                      <a:pPr marL="0" indent="0" algn="just">
                        <a:buFont typeface="Wingdings" panose="05000000000000000000" pitchFamily="2" charset="2"/>
                        <a:buNone/>
                      </a:pPr>
                      <a:endParaRPr lang="en-GB" sz="1400" b="0" dirty="0"/>
                    </a:p>
                    <a:p>
                      <a:pPr marL="0" indent="0" algn="just">
                        <a:buFont typeface="Wingdings" panose="05000000000000000000" pitchFamily="2" charset="2"/>
                        <a:buNone/>
                      </a:pPr>
                      <a:r>
                        <a:rPr lang="en-GB" sz="1400" b="1" dirty="0">
                          <a:solidFill>
                            <a:srgbClr val="FF0000"/>
                          </a:solidFill>
                        </a:rPr>
                        <a:t>NOTE: Evaluation Grid (for Service contracts) describes how the tenderer’s RATIONALE, STRATEGY, BACKSTOPPING, &amp; TIMETABLE OF WORK will be evaluated / scored by the evaluation committee during technical evaluation.</a:t>
                      </a:r>
                    </a:p>
                    <a:p>
                      <a:pPr marL="0" indent="0" algn="l">
                        <a:buFont typeface="Wingdings" panose="05000000000000000000" pitchFamily="2" charset="2"/>
                        <a:buNone/>
                      </a:pPr>
                      <a:endParaRPr lang="en-US" sz="1400" b="0" dirty="0"/>
                    </a:p>
                  </a:txBody>
                  <a:tcPr anchor="ctr"/>
                </a:tc>
                <a:extLst>
                  <a:ext uri="{0D108BD9-81ED-4DB2-BD59-A6C34878D82A}">
                    <a16:rowId xmlns:a16="http://schemas.microsoft.com/office/drawing/2014/main" val="2805875557"/>
                  </a:ext>
                </a:extLst>
              </a:tr>
            </a:tbl>
          </a:graphicData>
        </a:graphic>
      </p:graphicFrame>
      <p:sp>
        <p:nvSpPr>
          <p:cNvPr id="7" name="Subtitle 16">
            <a:extLst>
              <a:ext uri="{FF2B5EF4-FFF2-40B4-BE49-F238E27FC236}">
                <a16:creationId xmlns:a16="http://schemas.microsoft.com/office/drawing/2014/main" id="{16332267-30E0-4ECF-934E-159EE429D962}"/>
              </a:ext>
            </a:extLst>
          </p:cNvPr>
          <p:cNvSpPr txBox="1">
            <a:spLocks/>
          </p:cNvSpPr>
          <p:nvPr/>
        </p:nvSpPr>
        <p:spPr>
          <a:xfrm>
            <a:off x="2592895" y="573040"/>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b="1" dirty="0">
                <a:solidFill>
                  <a:schemeClr val="accent6"/>
                </a:solidFill>
              </a:rPr>
              <a:t>Organization &amp; Methodology – Annex III to Service contract</a:t>
            </a:r>
            <a:br>
              <a:rPr lang="en-US" sz="1200" b="1" dirty="0">
                <a:solidFill>
                  <a:schemeClr val="accent6"/>
                </a:solidFill>
              </a:rPr>
            </a:br>
            <a:r>
              <a:rPr lang="en-US" sz="1200" b="1" dirty="0">
                <a:solidFill>
                  <a:schemeClr val="accent6"/>
                </a:solidFill>
              </a:rPr>
              <a:t>Applicable to ONLY Service contracts  </a:t>
            </a:r>
          </a:p>
        </p:txBody>
      </p:sp>
    </p:spTree>
    <p:extLst>
      <p:ext uri="{BB962C8B-B14F-4D97-AF65-F5344CB8AC3E}">
        <p14:creationId xmlns:p14="http://schemas.microsoft.com/office/powerpoint/2010/main" val="15170147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641195-F766-4192-9CA7-70F74CD93B92}"/>
              </a:ext>
            </a:extLst>
          </p:cNvPr>
          <p:cNvSpPr>
            <a:spLocks noGrp="1"/>
          </p:cNvSpPr>
          <p:nvPr>
            <p:ph type="body" sz="quarter" idx="17"/>
          </p:nvPr>
        </p:nvSpPr>
        <p:spPr>
          <a:xfrm>
            <a:off x="3012722" y="159657"/>
            <a:ext cx="5877278" cy="4833257"/>
          </a:xfrm>
        </p:spPr>
        <p:txBody>
          <a:bodyPr>
            <a:normAutofit fontScale="85000" lnSpcReduction="20000"/>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b="1" dirty="0">
                <a:solidFill>
                  <a:schemeClr val="dk1"/>
                </a:solidFill>
                <a:latin typeface="+mn-lt"/>
                <a:cs typeface="+mn-cs"/>
              </a:rPr>
              <a:t>P</a:t>
            </a:r>
            <a:r>
              <a:rPr lang="en-GB" sz="1400" b="1" dirty="0">
                <a:solidFill>
                  <a:schemeClr val="dk1"/>
                </a:solidFill>
                <a:latin typeface="+mn-lt"/>
                <a:cs typeface="+mn-cs"/>
              </a:rPr>
              <a:t>lease pay particular attention to the article in the Instructions to Tenderers (ITT) called “Content of tenders”. The article “Content of tenders” describes what documents must be fully included in your tender, so that your tender is admissible. The documents to be included in your tender usually are:</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GB" sz="1400" b="1" dirty="0">
              <a:solidFill>
                <a:schemeClr val="dk1"/>
              </a:solidFill>
              <a:latin typeface="+mn-lt"/>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b="1" dirty="0">
                <a:solidFill>
                  <a:schemeClr val="dk1"/>
                </a:solidFill>
                <a:latin typeface="+mn-lt"/>
                <a:cs typeface="+mn-cs"/>
              </a:rPr>
              <a:t>Part 1 - The Technical Offer. </a:t>
            </a:r>
            <a:r>
              <a:rPr lang="en-GB" sz="1400" b="1" u="sng" dirty="0">
                <a:solidFill>
                  <a:schemeClr val="dk1"/>
                </a:solidFill>
                <a:latin typeface="+mn-lt"/>
                <a:cs typeface="+mn-cs"/>
              </a:rPr>
              <a:t>For Supply contracts </a:t>
            </a:r>
            <a:r>
              <a:rPr lang="en-GB" sz="1400" b="1" dirty="0">
                <a:solidFill>
                  <a:schemeClr val="dk1"/>
                </a:solidFill>
                <a:latin typeface="+mn-lt"/>
                <a:cs typeface="+mn-cs"/>
              </a:rPr>
              <a:t>the technical offer shall be presented as per template provided by EUMM (Annex II+III) adding separate sheets for details if necessary – duly signed, dated and stamped (if stamp is available). </a:t>
            </a:r>
            <a:r>
              <a:rPr lang="en-GB" sz="1400" b="1" u="sng" dirty="0">
                <a:solidFill>
                  <a:schemeClr val="dk1"/>
                </a:solidFill>
                <a:latin typeface="+mn-lt"/>
                <a:cs typeface="+mn-cs"/>
              </a:rPr>
              <a:t>For Service contracts</a:t>
            </a:r>
            <a:r>
              <a:rPr lang="en-GB" sz="1400" b="1" dirty="0">
                <a:solidFill>
                  <a:schemeClr val="dk1"/>
                </a:solidFill>
                <a:latin typeface="+mn-lt"/>
                <a:cs typeface="+mn-cs"/>
              </a:rPr>
              <a:t> the technical offer shall be presented as per draft O&amp;M provided in the tender dossier; also, CVs of Key Experts, their STATEMENT OF EXCLUSIVITY AND AVAILABILITY, and any licences (if required) shall be included, if required.</a:t>
            </a:r>
          </a:p>
          <a:p>
            <a:pPr marR="0" lvl="0" algn="just" defTabSz="457200" rtl="0" eaLnBrk="1" fontAlgn="auto" latinLnBrk="0" hangingPunct="1">
              <a:lnSpc>
                <a:spcPct val="100000"/>
              </a:lnSpc>
              <a:spcBef>
                <a:spcPts val="0"/>
              </a:spcBef>
              <a:spcAft>
                <a:spcPts val="0"/>
              </a:spcAft>
              <a:buClrTx/>
              <a:buSzTx/>
              <a:tabLst/>
              <a:defRPr/>
            </a:pPr>
            <a:endParaRPr lang="en-GB" sz="1400" b="1" dirty="0">
              <a:solidFill>
                <a:schemeClr val="dk1"/>
              </a:solidFill>
              <a:latin typeface="+mn-lt"/>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b="1" dirty="0">
                <a:solidFill>
                  <a:schemeClr val="dk1"/>
                </a:solidFill>
                <a:latin typeface="+mn-lt"/>
                <a:cs typeface="+mn-cs"/>
              </a:rPr>
              <a:t>Part 2 – The Financial Offer. This financial offer shall be presented as per template provided by EUMM (Annex IV, Budget breakdown)– duly signed, dated and stamped (if stamp is available).</a:t>
            </a:r>
          </a:p>
          <a:p>
            <a:pPr marR="0" lvl="0" algn="just" defTabSz="457200" rtl="0" eaLnBrk="1" fontAlgn="auto" latinLnBrk="0" hangingPunct="1">
              <a:lnSpc>
                <a:spcPct val="100000"/>
              </a:lnSpc>
              <a:spcBef>
                <a:spcPts val="0"/>
              </a:spcBef>
              <a:spcAft>
                <a:spcPts val="0"/>
              </a:spcAft>
              <a:buClrTx/>
              <a:buSzTx/>
              <a:tabLst/>
              <a:defRPr/>
            </a:pPr>
            <a:endParaRPr lang="en-GB" sz="1400" b="1" dirty="0">
              <a:solidFill>
                <a:schemeClr val="dk1"/>
              </a:solidFill>
              <a:latin typeface="+mn-lt"/>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b="1" dirty="0">
                <a:solidFill>
                  <a:schemeClr val="dk1"/>
                </a:solidFill>
                <a:latin typeface="+mn-lt"/>
                <a:cs typeface="+mn-cs"/>
              </a:rPr>
              <a:t>Part 3 – Documentation. The documents to be included in the Documentation, inter alia, are following: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chemeClr val="dk1"/>
                </a:solidFill>
                <a:latin typeface="+mn-lt"/>
                <a:cs typeface="+mn-cs"/>
              </a:rPr>
              <a:t>The "Tender form for a supply contract", together with its TENDERER’S DECLARATION (from each member of consortium -  if the tender is submitted by consortium);  and together with its Annex 1  "Declaration on honour on exclusion criteria and selection criteria", all duly completed. All duly signed, dated and stamped (if stamp is available).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chemeClr val="dk1"/>
                </a:solidFill>
                <a:latin typeface="+mn-lt"/>
                <a:cs typeface="+mn-cs"/>
              </a:rPr>
              <a:t>The Financial Identification Form (FIF). FIF shall include the details of the bank account into which payments should be made, should the contract be awarded to you (tenderers that have already signed another contract with the EUMM, may provide their financial identification form number instead of the financial identification form, or a copy of the financial identification form provided on that occasion, if no change has occurred in the meantime). FIF shall be duly signed, dated and stamped by the BANK – or if FIF signed by the tenderer itself, bank account requisites (e.g. PDF from online banking which included bank account number, IBAN, etc.) shall be accompanied to FIF.</a:t>
            </a:r>
          </a:p>
          <a:p>
            <a:pPr marL="285750" marR="0" lvl="0" indent="-28575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GB" sz="1400" b="1" dirty="0">
              <a:solidFill>
                <a:schemeClr val="dk1"/>
              </a:solidFill>
              <a:latin typeface="+mn-lt"/>
              <a:cs typeface="+mn-cs"/>
            </a:endParaRPr>
          </a:p>
        </p:txBody>
      </p:sp>
      <p:sp>
        <p:nvSpPr>
          <p:cNvPr id="3" name="Title 2">
            <a:extLst>
              <a:ext uri="{FF2B5EF4-FFF2-40B4-BE49-F238E27FC236}">
                <a16:creationId xmlns:a16="http://schemas.microsoft.com/office/drawing/2014/main" id="{94E3CCBA-2D1A-4EBF-8213-D34E2BEB43EA}"/>
              </a:ext>
            </a:extLst>
          </p:cNvPr>
          <p:cNvSpPr>
            <a:spLocks noGrp="1"/>
          </p:cNvSpPr>
          <p:nvPr>
            <p:ph type="ctrTitle"/>
          </p:nvPr>
        </p:nvSpPr>
        <p:spPr/>
        <p:txBody>
          <a:bodyPr/>
          <a:lstStyle/>
          <a:p>
            <a:r>
              <a:rPr lang="en-US" sz="1600" b="1" dirty="0"/>
              <a:t>TENDER DOSSIER – Instructions to Tenderers</a:t>
            </a:r>
            <a:endParaRPr lang="en-GB" sz="1600" dirty="0"/>
          </a:p>
        </p:txBody>
      </p:sp>
      <p:pic>
        <p:nvPicPr>
          <p:cNvPr id="6" name="Segnaposto immagine 10" descr="eu-flag.jpg">
            <a:extLst>
              <a:ext uri="{FF2B5EF4-FFF2-40B4-BE49-F238E27FC236}">
                <a16:creationId xmlns:a16="http://schemas.microsoft.com/office/drawing/2014/main" id="{D7FED71B-AA6B-4E06-9FFC-9BD0C7266B82}"/>
              </a:ext>
            </a:extLst>
          </p:cNvPr>
          <p:cNvPicPr>
            <a:picLocks noGrp="1" noChangeAspect="1"/>
          </p:cNvPicPr>
          <p:nvPr>
            <p:ph type="pic" sz="quarter" idx="22"/>
          </p:nvPr>
        </p:nvPicPr>
        <p:blipFill rotWithShape="1">
          <a:blip r:embed="rId2" cstate="screen">
            <a:extLst>
              <a:ext uri="{28A0092B-C50C-407E-A947-70E740481C1C}">
                <a14:useLocalDpi xmlns:a14="http://schemas.microsoft.com/office/drawing/2010/main"/>
              </a:ext>
            </a:extLst>
          </a:blip>
          <a:srcRect l="31569" r="31569"/>
          <a:stretch/>
        </p:blipFill>
        <p:spPr>
          <a:xfrm>
            <a:off x="317500" y="1219200"/>
            <a:ext cx="2184400" cy="3932238"/>
          </a:xfrm>
        </p:spPr>
      </p:pic>
    </p:spTree>
    <p:extLst>
      <p:ext uri="{BB962C8B-B14F-4D97-AF65-F5344CB8AC3E}">
        <p14:creationId xmlns:p14="http://schemas.microsoft.com/office/powerpoint/2010/main" val="1585838372"/>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977051-531F-4BE5-B7DC-24B1B4F41DE4}"/>
              </a:ext>
            </a:extLst>
          </p:cNvPr>
          <p:cNvSpPr>
            <a:spLocks noGrp="1"/>
          </p:cNvSpPr>
          <p:nvPr>
            <p:ph type="body" sz="quarter" idx="17"/>
          </p:nvPr>
        </p:nvSpPr>
        <p:spPr>
          <a:xfrm>
            <a:off x="2794001" y="188686"/>
            <a:ext cx="6032500" cy="4840513"/>
          </a:xfrm>
        </p:spPr>
        <p:txBody>
          <a:bodyPr>
            <a:normAutofit fontScale="92500" lnSpcReduction="20000"/>
          </a:bodyPr>
          <a:lstStyle/>
          <a:p>
            <a:pPr marL="285750" indent="-285750">
              <a:buFont typeface="Wingdings" panose="05000000000000000000" pitchFamily="2" charset="2"/>
              <a:buChar char="Ø"/>
            </a:pPr>
            <a:r>
              <a:rPr lang="en-GB" sz="1300" b="1" dirty="0">
                <a:solidFill>
                  <a:schemeClr val="dk1"/>
                </a:solidFill>
                <a:latin typeface="+mn-lt"/>
                <a:cs typeface="+mn-cs"/>
              </a:rPr>
              <a:t>Part 3 – Documentation. The documents to be included in the Documentation are following: </a:t>
            </a:r>
          </a:p>
          <a:p>
            <a:pPr marL="285750" indent="-285750">
              <a:buFont typeface="Arial" panose="020B0604020202020204" pitchFamily="34" charset="0"/>
              <a:buChar char="•"/>
            </a:pPr>
            <a:r>
              <a:rPr lang="en-GB" sz="1300" b="1" dirty="0">
                <a:solidFill>
                  <a:schemeClr val="dk1"/>
                </a:solidFill>
                <a:latin typeface="+mn-lt"/>
                <a:cs typeface="+mn-cs"/>
              </a:rPr>
              <a:t>The Legal Entity File (LEF). LEF shall be duly filled out. Tenderers that have already signed another contract with the EUMM, may provide their legal entity form number instead of the legal entity sheet and supporting documents, or a copy of the legal entity sheet provided on that occasion, if no change in legal status has occurred in the meantime. Duly signed, dated and stamped (if stamp is available).</a:t>
            </a:r>
          </a:p>
          <a:p>
            <a:pPr marL="285750" indent="-285750">
              <a:buFont typeface="Arial" panose="020B0604020202020204" pitchFamily="34" charset="0"/>
              <a:buChar char="•"/>
            </a:pPr>
            <a:r>
              <a:rPr lang="en-GB" sz="1300" b="1" u="sng" dirty="0">
                <a:solidFill>
                  <a:schemeClr val="dk1"/>
                </a:solidFill>
                <a:latin typeface="+mn-lt"/>
                <a:cs typeface="+mn-cs"/>
              </a:rPr>
              <a:t>To be provided in free-text format:</a:t>
            </a:r>
          </a:p>
          <a:p>
            <a:pPr marL="285750" indent="-285750">
              <a:buFont typeface="Wingdings" panose="05000000000000000000" pitchFamily="2" charset="2"/>
              <a:buChar char="ü"/>
            </a:pPr>
            <a:r>
              <a:rPr lang="en-GB" sz="1300" b="1" dirty="0">
                <a:solidFill>
                  <a:schemeClr val="dk1"/>
                </a:solidFill>
                <a:latin typeface="+mn-lt"/>
                <a:cs typeface="+mn-cs"/>
              </a:rPr>
              <a:t>For Supply contract ONLY: A description of the warranty conditions, which must be in accordance with the conditions laid down in Article 32 of the general conditions. You may include official letter (preferable on the letterhead of your company) that for the supplies you offer, you undertake warranty obligations as specified in the Article 32 of the general conditions. Duly signed, dated and stamped (if stamp is available).</a:t>
            </a:r>
          </a:p>
          <a:p>
            <a:pPr marL="285750" indent="-285750">
              <a:buFont typeface="Wingdings" panose="05000000000000000000" pitchFamily="2" charset="2"/>
              <a:buChar char="ü"/>
            </a:pPr>
            <a:r>
              <a:rPr lang="en-GB" sz="1300" b="1" dirty="0">
                <a:solidFill>
                  <a:schemeClr val="dk1"/>
                </a:solidFill>
                <a:latin typeface="+mn-lt"/>
                <a:cs typeface="+mn-cs"/>
              </a:rPr>
              <a:t>Duly authorised signature: an official document (statutes, power of attorney, notary statement, etc.) proving that the person who signs on behalf of the company, joint venture or consortium is duly authorised to do so. IMPORTANT: (i) </a:t>
            </a:r>
            <a:r>
              <a:rPr lang="en-GB" sz="1300" b="1" u="sng" dirty="0">
                <a:solidFill>
                  <a:schemeClr val="dk1"/>
                </a:solidFill>
                <a:latin typeface="+mn-lt"/>
                <a:cs typeface="+mn-cs"/>
              </a:rPr>
              <a:t>if the tender </a:t>
            </a:r>
            <a:r>
              <a:rPr lang="en-GB" sz="1300" b="1" dirty="0">
                <a:solidFill>
                  <a:schemeClr val="dk1"/>
                </a:solidFill>
                <a:latin typeface="+mn-lt"/>
                <a:cs typeface="+mn-cs"/>
              </a:rPr>
              <a:t>(Annex II+III; Annex IV; FIF &amp; LEF; “Tender form”, including the Tenderer’s Declaration, together with its Annex 1 "Declaration on honour on exclusion criteria and selection criteria" </a:t>
            </a:r>
            <a:r>
              <a:rPr lang="en-GB" sz="1300" b="1" u="sng" dirty="0">
                <a:solidFill>
                  <a:schemeClr val="dk1"/>
                </a:solidFill>
                <a:latin typeface="+mn-lt"/>
                <a:cs typeface="+mn-cs"/>
              </a:rPr>
              <a:t>is signed by the Director (CEO) of your company, you may provide just the abstract from the public registry –  the one which indicates who is the Director (CEO) of your company,</a:t>
            </a:r>
            <a:r>
              <a:rPr lang="en-GB" sz="1300" b="1" dirty="0">
                <a:solidFill>
                  <a:schemeClr val="dk1"/>
                </a:solidFill>
                <a:latin typeface="+mn-lt"/>
                <a:cs typeface="+mn-cs"/>
              </a:rPr>
              <a:t>  easily downloadable from </a:t>
            </a:r>
            <a:r>
              <a:rPr lang="en-GB" sz="1300" b="1" dirty="0">
                <a:solidFill>
                  <a:schemeClr val="dk1"/>
                </a:solidFill>
                <a:latin typeface="+mn-lt"/>
                <a:cs typeface="+mn-cs"/>
                <a:hlinkClick r:id="rId2"/>
              </a:rPr>
              <a:t>www.napr.gov.ge</a:t>
            </a:r>
            <a:r>
              <a:rPr lang="en-GB" sz="1300" b="1" dirty="0">
                <a:solidFill>
                  <a:schemeClr val="dk1"/>
                </a:solidFill>
                <a:latin typeface="+mn-lt"/>
                <a:cs typeface="+mn-cs"/>
              </a:rPr>
              <a:t> ; or (ii) </a:t>
            </a:r>
            <a:r>
              <a:rPr lang="en-GB" sz="1300" b="1" u="sng" dirty="0">
                <a:solidFill>
                  <a:schemeClr val="dk1"/>
                </a:solidFill>
                <a:latin typeface="+mn-lt"/>
                <a:cs typeface="+mn-cs"/>
              </a:rPr>
              <a:t>if the tender is signed by a person other than Director (CEO), you must provide the abstract from the public registry and a power of attorney proving that the person who signed the tender is authorized by the Director (CEO) to do so.</a:t>
            </a:r>
          </a:p>
          <a:p>
            <a:pPr marL="285750" indent="-285750">
              <a:buFont typeface="Arial" panose="020B0604020202020204" pitchFamily="34" charset="0"/>
              <a:buChar char="•"/>
            </a:pPr>
            <a:endParaRPr lang="en-GB" sz="800" b="1" dirty="0">
              <a:solidFill>
                <a:schemeClr val="dk1"/>
              </a:solidFill>
              <a:latin typeface="+mn-lt"/>
              <a:cs typeface="+mn-cs"/>
            </a:endParaRPr>
          </a:p>
          <a:p>
            <a:endParaRPr lang="en-GB" dirty="0"/>
          </a:p>
        </p:txBody>
      </p:sp>
      <p:sp>
        <p:nvSpPr>
          <p:cNvPr id="3" name="Title 2">
            <a:extLst>
              <a:ext uri="{FF2B5EF4-FFF2-40B4-BE49-F238E27FC236}">
                <a16:creationId xmlns:a16="http://schemas.microsoft.com/office/drawing/2014/main" id="{8B9CE1D2-F782-40A0-8B23-59020C2B7C68}"/>
              </a:ext>
            </a:extLst>
          </p:cNvPr>
          <p:cNvSpPr>
            <a:spLocks noGrp="1"/>
          </p:cNvSpPr>
          <p:nvPr>
            <p:ph type="ctrTitle"/>
          </p:nvPr>
        </p:nvSpPr>
        <p:spPr>
          <a:xfrm>
            <a:off x="416277" y="54792"/>
            <a:ext cx="2138237" cy="946694"/>
          </a:xfrm>
        </p:spPr>
        <p:txBody>
          <a:bodyPr/>
          <a:lstStyle/>
          <a:p>
            <a:r>
              <a:rPr lang="en-US" b="1" dirty="0"/>
              <a:t>TENDER DOSSIER – Instructions to Tenderers</a:t>
            </a:r>
            <a:endParaRPr lang="en-GB" dirty="0"/>
          </a:p>
        </p:txBody>
      </p:sp>
      <p:pic>
        <p:nvPicPr>
          <p:cNvPr id="6" name="Segnaposto immagine 10" descr="eu-flag.jpg">
            <a:extLst>
              <a:ext uri="{FF2B5EF4-FFF2-40B4-BE49-F238E27FC236}">
                <a16:creationId xmlns:a16="http://schemas.microsoft.com/office/drawing/2014/main" id="{80842F95-97AE-4E4B-B543-0151EE0867AA}"/>
              </a:ext>
            </a:extLst>
          </p:cNvPr>
          <p:cNvPicPr>
            <a:picLocks noGrp="1" noChangeAspect="1"/>
          </p:cNvPicPr>
          <p:nvPr>
            <p:ph type="pic" sz="quarter" idx="22"/>
          </p:nvPr>
        </p:nvPicPr>
        <p:blipFill rotWithShape="1">
          <a:blip r:embed="rId3" cstate="screen">
            <a:extLst>
              <a:ext uri="{28A0092B-C50C-407E-A947-70E740481C1C}">
                <a14:useLocalDpi xmlns:a14="http://schemas.microsoft.com/office/drawing/2010/main"/>
              </a:ext>
            </a:extLst>
          </a:blip>
          <a:srcRect l="31569" r="31569"/>
          <a:stretch/>
        </p:blipFill>
        <p:spPr>
          <a:xfrm>
            <a:off x="317499" y="1512069"/>
            <a:ext cx="1986861" cy="3576639"/>
          </a:xfrm>
        </p:spPr>
      </p:pic>
    </p:spTree>
    <p:extLst>
      <p:ext uri="{BB962C8B-B14F-4D97-AF65-F5344CB8AC3E}">
        <p14:creationId xmlns:p14="http://schemas.microsoft.com/office/powerpoint/2010/main" val="142474374"/>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71B22C-7715-45ED-9CA5-56BCB86E0AF1}"/>
              </a:ext>
            </a:extLst>
          </p:cNvPr>
          <p:cNvSpPr>
            <a:spLocks noGrp="1"/>
          </p:cNvSpPr>
          <p:nvPr>
            <p:ph type="body" sz="quarter" idx="17"/>
          </p:nvPr>
        </p:nvSpPr>
        <p:spPr>
          <a:xfrm>
            <a:off x="2706914" y="210457"/>
            <a:ext cx="6270172" cy="4833257"/>
          </a:xfrm>
        </p:spPr>
        <p:txBody>
          <a:bodyPr>
            <a:normAutofit/>
          </a:bodyPr>
          <a:lstStyle/>
          <a:p>
            <a:r>
              <a:rPr lang="en-GB" sz="1400" b="1" dirty="0">
                <a:solidFill>
                  <a:schemeClr val="dk1"/>
                </a:solidFill>
                <a:latin typeface="+mn-lt"/>
                <a:cs typeface="+mn-cs"/>
              </a:rPr>
              <a:t>In order the “Tender form for a Supply or Service  contract” to be duly filled out, following six tables shall be completed and the Form shall be signed, dated and stamped (if stamp is available):</a:t>
            </a:r>
          </a:p>
          <a:p>
            <a:r>
              <a:rPr lang="en-GB" sz="1400" b="1" dirty="0">
                <a:solidFill>
                  <a:schemeClr val="dk1"/>
                </a:solidFill>
                <a:latin typeface="+mn-lt"/>
                <a:cs typeface="+mn-cs"/>
              </a:rPr>
              <a:t>Table 1 - SUBMITTED BY </a:t>
            </a:r>
          </a:p>
          <a:p>
            <a:endParaRPr lang="en-GB" sz="1400" b="1" dirty="0">
              <a:solidFill>
                <a:schemeClr val="dk1"/>
              </a:solidFill>
              <a:latin typeface="+mn-lt"/>
              <a:cs typeface="+mn-cs"/>
            </a:endParaRPr>
          </a:p>
          <a:p>
            <a:endParaRPr lang="en-GB" sz="1400" dirty="0"/>
          </a:p>
        </p:txBody>
      </p:sp>
      <p:sp>
        <p:nvSpPr>
          <p:cNvPr id="3" name="Title 2">
            <a:extLst>
              <a:ext uri="{FF2B5EF4-FFF2-40B4-BE49-F238E27FC236}">
                <a16:creationId xmlns:a16="http://schemas.microsoft.com/office/drawing/2014/main" id="{517DB80F-EF3D-4CA3-A521-F13668064AFC}"/>
              </a:ext>
            </a:extLst>
          </p:cNvPr>
          <p:cNvSpPr>
            <a:spLocks noGrp="1"/>
          </p:cNvSpPr>
          <p:nvPr>
            <p:ph type="ctrTitle"/>
          </p:nvPr>
        </p:nvSpPr>
        <p:spPr/>
        <p:txBody>
          <a:bodyPr/>
          <a:lstStyle/>
          <a:p>
            <a:r>
              <a:rPr lang="en-GB" dirty="0"/>
              <a:t>Tender form for a supply contract</a:t>
            </a:r>
          </a:p>
        </p:txBody>
      </p:sp>
      <p:pic>
        <p:nvPicPr>
          <p:cNvPr id="6" name="Segnaposto immagine 10" descr="eu-flag.jpg">
            <a:extLst>
              <a:ext uri="{FF2B5EF4-FFF2-40B4-BE49-F238E27FC236}">
                <a16:creationId xmlns:a16="http://schemas.microsoft.com/office/drawing/2014/main" id="{998C2465-A5A8-4DF7-B2EA-5F2D5D5E8692}"/>
              </a:ext>
            </a:extLst>
          </p:cNvPr>
          <p:cNvPicPr>
            <a:picLocks noGrp="1" noChangeAspect="1"/>
          </p:cNvPicPr>
          <p:nvPr>
            <p:ph type="pic" sz="quarter" idx="22"/>
          </p:nvPr>
        </p:nvPicPr>
        <p:blipFill rotWithShape="1">
          <a:blip r:embed="rId2" cstate="screen">
            <a:extLst>
              <a:ext uri="{28A0092B-C50C-407E-A947-70E740481C1C}">
                <a14:useLocalDpi xmlns:a14="http://schemas.microsoft.com/office/drawing/2010/main"/>
              </a:ext>
            </a:extLst>
          </a:blip>
          <a:srcRect l="31569" r="31569"/>
          <a:stretch/>
        </p:blipFill>
        <p:spPr>
          <a:xfrm>
            <a:off x="317500" y="1219200"/>
            <a:ext cx="2184400" cy="3932238"/>
          </a:xfrm>
        </p:spPr>
      </p:pic>
      <p:pic>
        <p:nvPicPr>
          <p:cNvPr id="12" name="Picture 11">
            <a:extLst>
              <a:ext uri="{FF2B5EF4-FFF2-40B4-BE49-F238E27FC236}">
                <a16:creationId xmlns:a16="http://schemas.microsoft.com/office/drawing/2014/main" id="{2719B581-04B9-44AA-B0C7-D1E53682B6B6}"/>
              </a:ext>
            </a:extLst>
          </p:cNvPr>
          <p:cNvPicPr>
            <a:picLocks noChangeAspect="1"/>
          </p:cNvPicPr>
          <p:nvPr/>
        </p:nvPicPr>
        <p:blipFill>
          <a:blip r:embed="rId3"/>
          <a:stretch>
            <a:fillRect/>
          </a:stretch>
        </p:blipFill>
        <p:spPr>
          <a:xfrm>
            <a:off x="2706914" y="1371600"/>
            <a:ext cx="5834934" cy="2254250"/>
          </a:xfrm>
          <a:prstGeom prst="rect">
            <a:avLst/>
          </a:prstGeom>
        </p:spPr>
      </p:pic>
    </p:spTree>
    <p:extLst>
      <p:ext uri="{BB962C8B-B14F-4D97-AF65-F5344CB8AC3E}">
        <p14:creationId xmlns:p14="http://schemas.microsoft.com/office/powerpoint/2010/main" val="2929641117"/>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71B22C-7715-45ED-9CA5-56BCB86E0AF1}"/>
              </a:ext>
            </a:extLst>
          </p:cNvPr>
          <p:cNvSpPr>
            <a:spLocks noGrp="1"/>
          </p:cNvSpPr>
          <p:nvPr>
            <p:ph type="body" sz="quarter" idx="17"/>
          </p:nvPr>
        </p:nvSpPr>
        <p:spPr>
          <a:xfrm>
            <a:off x="2706914" y="210457"/>
            <a:ext cx="6270172" cy="4833257"/>
          </a:xfrm>
        </p:spPr>
        <p:txBody>
          <a:bodyPr>
            <a:normAutofit/>
          </a:bodyPr>
          <a:lstStyle/>
          <a:p>
            <a:r>
              <a:rPr lang="en-GB" sz="1400" b="1" dirty="0">
                <a:solidFill>
                  <a:schemeClr val="dk1"/>
                </a:solidFill>
                <a:latin typeface="+mn-lt"/>
                <a:cs typeface="+mn-cs"/>
              </a:rPr>
              <a:t>In order the “Tender form for a Supply or Service  contract” to be duly filled out, following six tables shall be completed and the Form shall be signed, dated and stamped (if stamp is available):</a:t>
            </a:r>
          </a:p>
          <a:p>
            <a:r>
              <a:rPr lang="en-GB" sz="1400" b="1" dirty="0">
                <a:solidFill>
                  <a:schemeClr val="dk1"/>
                </a:solidFill>
                <a:latin typeface="+mn-lt"/>
                <a:cs typeface="+mn-cs"/>
              </a:rPr>
              <a:t>Table 2 - CONTACT PERSON</a:t>
            </a:r>
          </a:p>
          <a:p>
            <a:endParaRPr lang="en-GB" sz="1400" b="1" dirty="0">
              <a:solidFill>
                <a:schemeClr val="dk1"/>
              </a:solidFill>
              <a:latin typeface="+mn-lt"/>
              <a:cs typeface="+mn-cs"/>
            </a:endParaRPr>
          </a:p>
          <a:p>
            <a:endParaRPr lang="en-GB" sz="1400" b="1" dirty="0">
              <a:solidFill>
                <a:schemeClr val="dk1"/>
              </a:solidFill>
              <a:latin typeface="+mn-lt"/>
              <a:cs typeface="+mn-cs"/>
            </a:endParaRPr>
          </a:p>
          <a:p>
            <a:endParaRPr lang="en-GB" sz="1400" dirty="0"/>
          </a:p>
        </p:txBody>
      </p:sp>
      <p:sp>
        <p:nvSpPr>
          <p:cNvPr id="3" name="Title 2">
            <a:extLst>
              <a:ext uri="{FF2B5EF4-FFF2-40B4-BE49-F238E27FC236}">
                <a16:creationId xmlns:a16="http://schemas.microsoft.com/office/drawing/2014/main" id="{517DB80F-EF3D-4CA3-A521-F13668064AFC}"/>
              </a:ext>
            </a:extLst>
          </p:cNvPr>
          <p:cNvSpPr>
            <a:spLocks noGrp="1"/>
          </p:cNvSpPr>
          <p:nvPr>
            <p:ph type="ctrTitle"/>
          </p:nvPr>
        </p:nvSpPr>
        <p:spPr/>
        <p:txBody>
          <a:bodyPr/>
          <a:lstStyle/>
          <a:p>
            <a:r>
              <a:rPr lang="en-GB" dirty="0"/>
              <a:t>Tender form for a supply contract</a:t>
            </a:r>
          </a:p>
        </p:txBody>
      </p:sp>
      <p:pic>
        <p:nvPicPr>
          <p:cNvPr id="6" name="Segnaposto immagine 10" descr="eu-flag.jpg">
            <a:extLst>
              <a:ext uri="{FF2B5EF4-FFF2-40B4-BE49-F238E27FC236}">
                <a16:creationId xmlns:a16="http://schemas.microsoft.com/office/drawing/2014/main" id="{998C2465-A5A8-4DF7-B2EA-5F2D5D5E8692}"/>
              </a:ext>
            </a:extLst>
          </p:cNvPr>
          <p:cNvPicPr>
            <a:picLocks noGrp="1" noChangeAspect="1"/>
          </p:cNvPicPr>
          <p:nvPr>
            <p:ph type="pic" sz="quarter" idx="22"/>
          </p:nvPr>
        </p:nvPicPr>
        <p:blipFill rotWithShape="1">
          <a:blip r:embed="rId2" cstate="screen">
            <a:extLst>
              <a:ext uri="{28A0092B-C50C-407E-A947-70E740481C1C}">
                <a14:useLocalDpi xmlns:a14="http://schemas.microsoft.com/office/drawing/2010/main"/>
              </a:ext>
            </a:extLst>
          </a:blip>
          <a:srcRect l="31569" r="31569"/>
          <a:stretch/>
        </p:blipFill>
        <p:spPr>
          <a:xfrm>
            <a:off x="317500" y="1219200"/>
            <a:ext cx="2184400" cy="3932238"/>
          </a:xfrm>
        </p:spPr>
      </p:pic>
      <p:pic>
        <p:nvPicPr>
          <p:cNvPr id="5" name="Picture 4">
            <a:extLst>
              <a:ext uri="{FF2B5EF4-FFF2-40B4-BE49-F238E27FC236}">
                <a16:creationId xmlns:a16="http://schemas.microsoft.com/office/drawing/2014/main" id="{ED8D3A64-5AA9-4464-ABDF-34845A48F431}"/>
              </a:ext>
            </a:extLst>
          </p:cNvPr>
          <p:cNvPicPr>
            <a:picLocks noChangeAspect="1"/>
          </p:cNvPicPr>
          <p:nvPr/>
        </p:nvPicPr>
        <p:blipFill>
          <a:blip r:embed="rId3"/>
          <a:stretch>
            <a:fillRect/>
          </a:stretch>
        </p:blipFill>
        <p:spPr>
          <a:xfrm>
            <a:off x="2695431" y="1654629"/>
            <a:ext cx="5677044" cy="2774495"/>
          </a:xfrm>
          <a:prstGeom prst="rect">
            <a:avLst/>
          </a:prstGeom>
        </p:spPr>
      </p:pic>
    </p:spTree>
    <p:extLst>
      <p:ext uri="{BB962C8B-B14F-4D97-AF65-F5344CB8AC3E}">
        <p14:creationId xmlns:p14="http://schemas.microsoft.com/office/powerpoint/2010/main" val="552413859"/>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71B22C-7715-45ED-9CA5-56BCB86E0AF1}"/>
              </a:ext>
            </a:extLst>
          </p:cNvPr>
          <p:cNvSpPr>
            <a:spLocks noGrp="1"/>
          </p:cNvSpPr>
          <p:nvPr>
            <p:ph type="body" sz="quarter" idx="17"/>
          </p:nvPr>
        </p:nvSpPr>
        <p:spPr>
          <a:xfrm>
            <a:off x="2706914" y="210457"/>
            <a:ext cx="6270172" cy="4833257"/>
          </a:xfrm>
        </p:spPr>
        <p:txBody>
          <a:bodyPr>
            <a:normAutofit/>
          </a:bodyPr>
          <a:lstStyle/>
          <a:p>
            <a:r>
              <a:rPr lang="en-GB" sz="1400" b="1" dirty="0">
                <a:solidFill>
                  <a:schemeClr val="dk1"/>
                </a:solidFill>
                <a:latin typeface="+mn-lt"/>
                <a:cs typeface="+mn-cs"/>
              </a:rPr>
              <a:t>In order the “Tender form for a Supply or Service  contract” to be duly filled out, following six tables shall be completed and the Form shall be signed, dated and stamped (if stamp is available):</a:t>
            </a:r>
          </a:p>
          <a:p>
            <a:r>
              <a:rPr lang="en-GB" sz="1400" b="1" dirty="0">
                <a:solidFill>
                  <a:schemeClr val="dk1"/>
                </a:solidFill>
                <a:latin typeface="+mn-lt"/>
                <a:cs typeface="+mn-cs"/>
              </a:rPr>
              <a:t>Table 3 - ECONOMIC AND FINANCIAL CAPACITY (Turnover)</a:t>
            </a:r>
          </a:p>
          <a:p>
            <a:endParaRPr lang="en-GB" sz="1400" b="1" dirty="0">
              <a:solidFill>
                <a:schemeClr val="dk1"/>
              </a:solidFill>
              <a:latin typeface="+mn-lt"/>
              <a:cs typeface="+mn-cs"/>
            </a:endParaRPr>
          </a:p>
          <a:p>
            <a:endParaRPr lang="en-GB" sz="1400" dirty="0"/>
          </a:p>
        </p:txBody>
      </p:sp>
      <p:sp>
        <p:nvSpPr>
          <p:cNvPr id="3" name="Title 2">
            <a:extLst>
              <a:ext uri="{FF2B5EF4-FFF2-40B4-BE49-F238E27FC236}">
                <a16:creationId xmlns:a16="http://schemas.microsoft.com/office/drawing/2014/main" id="{517DB80F-EF3D-4CA3-A521-F13668064AFC}"/>
              </a:ext>
            </a:extLst>
          </p:cNvPr>
          <p:cNvSpPr>
            <a:spLocks noGrp="1"/>
          </p:cNvSpPr>
          <p:nvPr>
            <p:ph type="ctrTitle"/>
          </p:nvPr>
        </p:nvSpPr>
        <p:spPr/>
        <p:txBody>
          <a:bodyPr/>
          <a:lstStyle/>
          <a:p>
            <a:r>
              <a:rPr lang="en-GB" dirty="0"/>
              <a:t>Tender form for a supply contract</a:t>
            </a:r>
          </a:p>
        </p:txBody>
      </p:sp>
      <p:pic>
        <p:nvPicPr>
          <p:cNvPr id="6" name="Segnaposto immagine 10" descr="eu-flag.jpg">
            <a:extLst>
              <a:ext uri="{FF2B5EF4-FFF2-40B4-BE49-F238E27FC236}">
                <a16:creationId xmlns:a16="http://schemas.microsoft.com/office/drawing/2014/main" id="{998C2465-A5A8-4DF7-B2EA-5F2D5D5E8692}"/>
              </a:ext>
            </a:extLst>
          </p:cNvPr>
          <p:cNvPicPr>
            <a:picLocks noGrp="1" noChangeAspect="1"/>
          </p:cNvPicPr>
          <p:nvPr>
            <p:ph type="pic" sz="quarter" idx="22"/>
          </p:nvPr>
        </p:nvPicPr>
        <p:blipFill rotWithShape="1">
          <a:blip r:embed="rId2" cstate="screen">
            <a:extLst>
              <a:ext uri="{28A0092B-C50C-407E-A947-70E740481C1C}">
                <a14:useLocalDpi xmlns:a14="http://schemas.microsoft.com/office/drawing/2010/main"/>
              </a:ext>
            </a:extLst>
          </a:blip>
          <a:srcRect l="31569" r="31569"/>
          <a:stretch/>
        </p:blipFill>
        <p:spPr>
          <a:xfrm>
            <a:off x="317500" y="1219200"/>
            <a:ext cx="2184400" cy="3932238"/>
          </a:xfrm>
        </p:spPr>
      </p:pic>
      <p:pic>
        <p:nvPicPr>
          <p:cNvPr id="7" name="Picture 6">
            <a:extLst>
              <a:ext uri="{FF2B5EF4-FFF2-40B4-BE49-F238E27FC236}">
                <a16:creationId xmlns:a16="http://schemas.microsoft.com/office/drawing/2014/main" id="{DDE66CB6-C7A4-466A-BCC3-9C8F5378E29B}"/>
              </a:ext>
            </a:extLst>
          </p:cNvPr>
          <p:cNvPicPr>
            <a:picLocks noChangeAspect="1"/>
          </p:cNvPicPr>
          <p:nvPr/>
        </p:nvPicPr>
        <p:blipFill>
          <a:blip r:embed="rId3"/>
          <a:stretch>
            <a:fillRect/>
          </a:stretch>
        </p:blipFill>
        <p:spPr>
          <a:xfrm>
            <a:off x="2501900" y="1516742"/>
            <a:ext cx="6546504" cy="2452915"/>
          </a:xfrm>
          <a:prstGeom prst="rect">
            <a:avLst/>
          </a:prstGeom>
        </p:spPr>
      </p:pic>
    </p:spTree>
    <p:extLst>
      <p:ext uri="{BB962C8B-B14F-4D97-AF65-F5344CB8AC3E}">
        <p14:creationId xmlns:p14="http://schemas.microsoft.com/office/powerpoint/2010/main" val="1081691231"/>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71B22C-7715-45ED-9CA5-56BCB86E0AF1}"/>
              </a:ext>
            </a:extLst>
          </p:cNvPr>
          <p:cNvSpPr>
            <a:spLocks noGrp="1"/>
          </p:cNvSpPr>
          <p:nvPr>
            <p:ph type="body" sz="quarter" idx="17"/>
          </p:nvPr>
        </p:nvSpPr>
        <p:spPr>
          <a:xfrm>
            <a:off x="2706914" y="210457"/>
            <a:ext cx="6270172" cy="4833257"/>
          </a:xfrm>
        </p:spPr>
        <p:txBody>
          <a:bodyPr>
            <a:normAutofit/>
          </a:bodyPr>
          <a:lstStyle/>
          <a:p>
            <a:r>
              <a:rPr lang="en-GB" sz="1400" b="1" dirty="0">
                <a:solidFill>
                  <a:schemeClr val="dk1"/>
                </a:solidFill>
                <a:latin typeface="+mn-lt"/>
                <a:cs typeface="+mn-cs"/>
              </a:rPr>
              <a:t>In order the “Tender form for a Supply or Service  contract” to be duly filled out, following six tables shall be completed and the Form shall be signed, dated and stamped (if stamp is available):</a:t>
            </a:r>
          </a:p>
          <a:p>
            <a:r>
              <a:rPr lang="en-GB" sz="1400" b="1" dirty="0">
                <a:solidFill>
                  <a:schemeClr val="dk1"/>
                </a:solidFill>
                <a:latin typeface="+mn-lt"/>
                <a:cs typeface="+mn-cs"/>
              </a:rPr>
              <a:t>Table 4 - STAFF RESOURCES (Professional Capacity)</a:t>
            </a:r>
          </a:p>
          <a:p>
            <a:endParaRPr lang="en-GB" sz="1400" b="1" dirty="0">
              <a:solidFill>
                <a:schemeClr val="dk1"/>
              </a:solidFill>
              <a:latin typeface="+mn-lt"/>
              <a:cs typeface="+mn-cs"/>
            </a:endParaRPr>
          </a:p>
          <a:p>
            <a:endParaRPr lang="en-GB" sz="1400" dirty="0"/>
          </a:p>
        </p:txBody>
      </p:sp>
      <p:sp>
        <p:nvSpPr>
          <p:cNvPr id="3" name="Title 2">
            <a:extLst>
              <a:ext uri="{FF2B5EF4-FFF2-40B4-BE49-F238E27FC236}">
                <a16:creationId xmlns:a16="http://schemas.microsoft.com/office/drawing/2014/main" id="{517DB80F-EF3D-4CA3-A521-F13668064AFC}"/>
              </a:ext>
            </a:extLst>
          </p:cNvPr>
          <p:cNvSpPr>
            <a:spLocks noGrp="1"/>
          </p:cNvSpPr>
          <p:nvPr>
            <p:ph type="ctrTitle"/>
          </p:nvPr>
        </p:nvSpPr>
        <p:spPr/>
        <p:txBody>
          <a:bodyPr/>
          <a:lstStyle/>
          <a:p>
            <a:r>
              <a:rPr lang="en-GB" dirty="0"/>
              <a:t>Tender form for a supply contract</a:t>
            </a:r>
          </a:p>
        </p:txBody>
      </p:sp>
      <p:pic>
        <p:nvPicPr>
          <p:cNvPr id="6" name="Segnaposto immagine 10" descr="eu-flag.jpg">
            <a:extLst>
              <a:ext uri="{FF2B5EF4-FFF2-40B4-BE49-F238E27FC236}">
                <a16:creationId xmlns:a16="http://schemas.microsoft.com/office/drawing/2014/main" id="{998C2465-A5A8-4DF7-B2EA-5F2D5D5E8692}"/>
              </a:ext>
            </a:extLst>
          </p:cNvPr>
          <p:cNvPicPr>
            <a:picLocks noGrp="1" noChangeAspect="1"/>
          </p:cNvPicPr>
          <p:nvPr>
            <p:ph type="pic" sz="quarter" idx="22"/>
          </p:nvPr>
        </p:nvPicPr>
        <p:blipFill rotWithShape="1">
          <a:blip r:embed="rId2" cstate="screen">
            <a:extLst>
              <a:ext uri="{28A0092B-C50C-407E-A947-70E740481C1C}">
                <a14:useLocalDpi xmlns:a14="http://schemas.microsoft.com/office/drawing/2010/main"/>
              </a:ext>
            </a:extLst>
          </a:blip>
          <a:srcRect l="31569" r="31569"/>
          <a:stretch/>
        </p:blipFill>
        <p:spPr>
          <a:xfrm>
            <a:off x="317500" y="1219200"/>
            <a:ext cx="2184400" cy="3932238"/>
          </a:xfrm>
        </p:spPr>
      </p:pic>
      <p:pic>
        <p:nvPicPr>
          <p:cNvPr id="5" name="Picture 4">
            <a:extLst>
              <a:ext uri="{FF2B5EF4-FFF2-40B4-BE49-F238E27FC236}">
                <a16:creationId xmlns:a16="http://schemas.microsoft.com/office/drawing/2014/main" id="{81EF74D3-312D-4B47-ABAB-3DBCDCA9ECD8}"/>
              </a:ext>
            </a:extLst>
          </p:cNvPr>
          <p:cNvPicPr>
            <a:picLocks noChangeAspect="1"/>
          </p:cNvPicPr>
          <p:nvPr/>
        </p:nvPicPr>
        <p:blipFill>
          <a:blip r:embed="rId3"/>
          <a:stretch>
            <a:fillRect/>
          </a:stretch>
        </p:blipFill>
        <p:spPr>
          <a:xfrm>
            <a:off x="2723243" y="1470648"/>
            <a:ext cx="6103257" cy="3680790"/>
          </a:xfrm>
          <a:prstGeom prst="rect">
            <a:avLst/>
          </a:prstGeom>
        </p:spPr>
      </p:pic>
    </p:spTree>
    <p:extLst>
      <p:ext uri="{BB962C8B-B14F-4D97-AF65-F5344CB8AC3E}">
        <p14:creationId xmlns:p14="http://schemas.microsoft.com/office/powerpoint/2010/main" val="2939779078"/>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71B22C-7715-45ED-9CA5-56BCB86E0AF1}"/>
              </a:ext>
            </a:extLst>
          </p:cNvPr>
          <p:cNvSpPr>
            <a:spLocks noGrp="1"/>
          </p:cNvSpPr>
          <p:nvPr>
            <p:ph type="body" sz="quarter" idx="17"/>
          </p:nvPr>
        </p:nvSpPr>
        <p:spPr>
          <a:xfrm>
            <a:off x="2706914" y="210457"/>
            <a:ext cx="6270172" cy="4833257"/>
          </a:xfrm>
        </p:spPr>
        <p:txBody>
          <a:bodyPr>
            <a:normAutofit/>
          </a:bodyPr>
          <a:lstStyle/>
          <a:p>
            <a:r>
              <a:rPr lang="en-GB" sz="1400" b="1" dirty="0">
                <a:solidFill>
                  <a:schemeClr val="dk1"/>
                </a:solidFill>
                <a:latin typeface="+mn-lt"/>
                <a:cs typeface="+mn-cs"/>
              </a:rPr>
              <a:t>In order the “Tender form for a Supply or Service  contract” to be duly filled out, following six tables shall be completed and the Form shall be signed, dated and stamped (if stamp is available):</a:t>
            </a:r>
          </a:p>
          <a:p>
            <a:r>
              <a:rPr lang="en-GB" sz="1400" b="1" dirty="0">
                <a:solidFill>
                  <a:schemeClr val="dk1"/>
                </a:solidFill>
                <a:latin typeface="+mn-lt"/>
                <a:cs typeface="+mn-cs"/>
              </a:rPr>
              <a:t>Table 5 - FIELDS OF SPECIALISATION</a:t>
            </a:r>
          </a:p>
          <a:p>
            <a:endParaRPr lang="en-GB" sz="1400" b="1" dirty="0">
              <a:solidFill>
                <a:schemeClr val="dk1"/>
              </a:solidFill>
              <a:latin typeface="+mn-lt"/>
              <a:cs typeface="+mn-cs"/>
            </a:endParaRPr>
          </a:p>
          <a:p>
            <a:endParaRPr lang="en-GB" sz="1400" dirty="0"/>
          </a:p>
        </p:txBody>
      </p:sp>
      <p:sp>
        <p:nvSpPr>
          <p:cNvPr id="3" name="Title 2">
            <a:extLst>
              <a:ext uri="{FF2B5EF4-FFF2-40B4-BE49-F238E27FC236}">
                <a16:creationId xmlns:a16="http://schemas.microsoft.com/office/drawing/2014/main" id="{517DB80F-EF3D-4CA3-A521-F13668064AFC}"/>
              </a:ext>
            </a:extLst>
          </p:cNvPr>
          <p:cNvSpPr>
            <a:spLocks noGrp="1"/>
          </p:cNvSpPr>
          <p:nvPr>
            <p:ph type="ctrTitle"/>
          </p:nvPr>
        </p:nvSpPr>
        <p:spPr/>
        <p:txBody>
          <a:bodyPr/>
          <a:lstStyle/>
          <a:p>
            <a:r>
              <a:rPr lang="en-GB" dirty="0"/>
              <a:t>Tender form for a supply contract</a:t>
            </a:r>
          </a:p>
        </p:txBody>
      </p:sp>
      <p:pic>
        <p:nvPicPr>
          <p:cNvPr id="6" name="Segnaposto immagine 10" descr="eu-flag.jpg">
            <a:extLst>
              <a:ext uri="{FF2B5EF4-FFF2-40B4-BE49-F238E27FC236}">
                <a16:creationId xmlns:a16="http://schemas.microsoft.com/office/drawing/2014/main" id="{998C2465-A5A8-4DF7-B2EA-5F2D5D5E8692}"/>
              </a:ext>
            </a:extLst>
          </p:cNvPr>
          <p:cNvPicPr>
            <a:picLocks noGrp="1" noChangeAspect="1"/>
          </p:cNvPicPr>
          <p:nvPr>
            <p:ph type="pic" sz="quarter" idx="22"/>
          </p:nvPr>
        </p:nvPicPr>
        <p:blipFill rotWithShape="1">
          <a:blip r:embed="rId2" cstate="screen">
            <a:extLst>
              <a:ext uri="{28A0092B-C50C-407E-A947-70E740481C1C}">
                <a14:useLocalDpi xmlns:a14="http://schemas.microsoft.com/office/drawing/2010/main"/>
              </a:ext>
            </a:extLst>
          </a:blip>
          <a:srcRect l="31569" r="31569"/>
          <a:stretch/>
        </p:blipFill>
        <p:spPr>
          <a:xfrm>
            <a:off x="317500" y="1219200"/>
            <a:ext cx="2184400" cy="3932238"/>
          </a:xfrm>
        </p:spPr>
      </p:pic>
      <p:pic>
        <p:nvPicPr>
          <p:cNvPr id="7" name="Picture 6">
            <a:extLst>
              <a:ext uri="{FF2B5EF4-FFF2-40B4-BE49-F238E27FC236}">
                <a16:creationId xmlns:a16="http://schemas.microsoft.com/office/drawing/2014/main" id="{794FC951-7747-4E5A-B98D-D6AEA148E1D2}"/>
              </a:ext>
            </a:extLst>
          </p:cNvPr>
          <p:cNvPicPr>
            <a:picLocks noChangeAspect="1"/>
          </p:cNvPicPr>
          <p:nvPr/>
        </p:nvPicPr>
        <p:blipFill>
          <a:blip r:embed="rId3"/>
          <a:stretch>
            <a:fillRect/>
          </a:stretch>
        </p:blipFill>
        <p:spPr>
          <a:xfrm>
            <a:off x="2705550" y="1632855"/>
            <a:ext cx="6438449" cy="2576287"/>
          </a:xfrm>
          <a:prstGeom prst="rect">
            <a:avLst/>
          </a:prstGeom>
        </p:spPr>
      </p:pic>
    </p:spTree>
    <p:extLst>
      <p:ext uri="{BB962C8B-B14F-4D97-AF65-F5344CB8AC3E}">
        <p14:creationId xmlns:p14="http://schemas.microsoft.com/office/powerpoint/2010/main" val="2353848504"/>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71B22C-7715-45ED-9CA5-56BCB86E0AF1}"/>
              </a:ext>
            </a:extLst>
          </p:cNvPr>
          <p:cNvSpPr>
            <a:spLocks noGrp="1"/>
          </p:cNvSpPr>
          <p:nvPr>
            <p:ph type="body" sz="quarter" idx="17"/>
          </p:nvPr>
        </p:nvSpPr>
        <p:spPr>
          <a:xfrm>
            <a:off x="2706914" y="210457"/>
            <a:ext cx="6270172" cy="4833257"/>
          </a:xfrm>
        </p:spPr>
        <p:txBody>
          <a:bodyPr>
            <a:normAutofit/>
          </a:bodyPr>
          <a:lstStyle/>
          <a:p>
            <a:r>
              <a:rPr lang="en-GB" sz="1400" b="1" dirty="0">
                <a:solidFill>
                  <a:schemeClr val="dk1"/>
                </a:solidFill>
                <a:latin typeface="+mn-lt"/>
                <a:cs typeface="+mn-cs"/>
              </a:rPr>
              <a:t>In order the “Tender form for a Supply or Service  contract” to be duly filled out, following six tables shall be completed and the Form shall be signed, dated and stamped (if stamp is available):</a:t>
            </a:r>
          </a:p>
          <a:p>
            <a:r>
              <a:rPr lang="en-GB" sz="1400" b="1" dirty="0">
                <a:solidFill>
                  <a:schemeClr val="dk1"/>
                </a:solidFill>
                <a:latin typeface="+mn-lt"/>
                <a:cs typeface="+mn-cs"/>
              </a:rPr>
              <a:t>Table 6 – EXPERIENCE (Technical Capacity)</a:t>
            </a:r>
          </a:p>
          <a:p>
            <a:endParaRPr lang="en-GB" sz="1400" b="1" dirty="0">
              <a:solidFill>
                <a:schemeClr val="dk1"/>
              </a:solidFill>
              <a:latin typeface="+mn-lt"/>
              <a:cs typeface="+mn-cs"/>
            </a:endParaRPr>
          </a:p>
          <a:p>
            <a:endParaRPr lang="en-GB" sz="1400" dirty="0"/>
          </a:p>
        </p:txBody>
      </p:sp>
      <p:sp>
        <p:nvSpPr>
          <p:cNvPr id="3" name="Title 2">
            <a:extLst>
              <a:ext uri="{FF2B5EF4-FFF2-40B4-BE49-F238E27FC236}">
                <a16:creationId xmlns:a16="http://schemas.microsoft.com/office/drawing/2014/main" id="{517DB80F-EF3D-4CA3-A521-F13668064AFC}"/>
              </a:ext>
            </a:extLst>
          </p:cNvPr>
          <p:cNvSpPr>
            <a:spLocks noGrp="1"/>
          </p:cNvSpPr>
          <p:nvPr>
            <p:ph type="ctrTitle"/>
          </p:nvPr>
        </p:nvSpPr>
        <p:spPr/>
        <p:txBody>
          <a:bodyPr/>
          <a:lstStyle/>
          <a:p>
            <a:r>
              <a:rPr lang="en-GB" dirty="0"/>
              <a:t>Tender form for a supply contract</a:t>
            </a:r>
          </a:p>
        </p:txBody>
      </p:sp>
      <p:pic>
        <p:nvPicPr>
          <p:cNvPr id="6" name="Segnaposto immagine 10" descr="eu-flag.jpg">
            <a:extLst>
              <a:ext uri="{FF2B5EF4-FFF2-40B4-BE49-F238E27FC236}">
                <a16:creationId xmlns:a16="http://schemas.microsoft.com/office/drawing/2014/main" id="{998C2465-A5A8-4DF7-B2EA-5F2D5D5E8692}"/>
              </a:ext>
            </a:extLst>
          </p:cNvPr>
          <p:cNvPicPr>
            <a:picLocks noGrp="1" noChangeAspect="1"/>
          </p:cNvPicPr>
          <p:nvPr>
            <p:ph type="pic" sz="quarter" idx="22"/>
          </p:nvPr>
        </p:nvPicPr>
        <p:blipFill rotWithShape="1">
          <a:blip r:embed="rId2" cstate="screen">
            <a:extLst>
              <a:ext uri="{28A0092B-C50C-407E-A947-70E740481C1C}">
                <a14:useLocalDpi xmlns:a14="http://schemas.microsoft.com/office/drawing/2010/main"/>
              </a:ext>
            </a:extLst>
          </a:blip>
          <a:srcRect l="31569" r="31569"/>
          <a:stretch/>
        </p:blipFill>
        <p:spPr>
          <a:xfrm>
            <a:off x="317500" y="1219200"/>
            <a:ext cx="2184400" cy="3932238"/>
          </a:xfrm>
        </p:spPr>
      </p:pic>
      <p:pic>
        <p:nvPicPr>
          <p:cNvPr id="5" name="Picture 4">
            <a:extLst>
              <a:ext uri="{FF2B5EF4-FFF2-40B4-BE49-F238E27FC236}">
                <a16:creationId xmlns:a16="http://schemas.microsoft.com/office/drawing/2014/main" id="{ED77189B-70DA-4310-9F83-347FA159196C}"/>
              </a:ext>
            </a:extLst>
          </p:cNvPr>
          <p:cNvPicPr>
            <a:picLocks noChangeAspect="1"/>
          </p:cNvPicPr>
          <p:nvPr/>
        </p:nvPicPr>
        <p:blipFill>
          <a:blip r:embed="rId3"/>
          <a:stretch>
            <a:fillRect/>
          </a:stretch>
        </p:blipFill>
        <p:spPr>
          <a:xfrm>
            <a:off x="2706914" y="1615802"/>
            <a:ext cx="6437086" cy="3427912"/>
          </a:xfrm>
          <a:prstGeom prst="rect">
            <a:avLst/>
          </a:prstGeom>
        </p:spPr>
      </p:pic>
    </p:spTree>
    <p:extLst>
      <p:ext uri="{BB962C8B-B14F-4D97-AF65-F5344CB8AC3E}">
        <p14:creationId xmlns:p14="http://schemas.microsoft.com/office/powerpoint/2010/main" val="1128975755"/>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F33B64-3321-4EE3-896B-F640CBC1D45D}"/>
              </a:ext>
            </a:extLst>
          </p:cNvPr>
          <p:cNvSpPr>
            <a:spLocks noGrp="1"/>
          </p:cNvSpPr>
          <p:nvPr>
            <p:ph type="body" sz="quarter" idx="17"/>
          </p:nvPr>
        </p:nvSpPr>
        <p:spPr>
          <a:xfrm>
            <a:off x="2735944" y="224971"/>
            <a:ext cx="6262914" cy="4680857"/>
          </a:xfrm>
        </p:spPr>
        <p:txBody>
          <a:bodyPr/>
          <a:lstStyle/>
          <a:p>
            <a:r>
              <a:rPr lang="en-GB" sz="1400" b="1" u="sng" dirty="0">
                <a:solidFill>
                  <a:schemeClr val="dk1"/>
                </a:solidFill>
                <a:latin typeface="+mn-lt"/>
                <a:cs typeface="+mn-cs"/>
              </a:rPr>
              <a:t>TENDERER’S DECLARATION for a Supply contract </a:t>
            </a:r>
            <a:r>
              <a:rPr lang="en-GB" sz="1400" b="1" dirty="0">
                <a:solidFill>
                  <a:schemeClr val="dk1"/>
                </a:solidFill>
                <a:latin typeface="+mn-lt"/>
                <a:cs typeface="+mn-cs"/>
              </a:rPr>
              <a:t>shall also be duly filled out, signed, dated and stamped (if stamp is available). Most Important: in TENDERER’S DECLARATION you shall describe which lots you are tendering for (if lots are applicable); what is your offered price per lot (if lots are applicable); and if you offer any discount for combination of any lots (if lots are applicable; </a:t>
            </a:r>
            <a:r>
              <a:rPr lang="en-GB" sz="1400" b="1" i="1" dirty="0">
                <a:solidFill>
                  <a:schemeClr val="dk1"/>
                </a:solidFill>
                <a:latin typeface="+mn-lt"/>
                <a:cs typeface="+mn-cs"/>
              </a:rPr>
              <a:t>in the event of our being awarded lot … and lot … ………).</a:t>
            </a:r>
          </a:p>
          <a:p>
            <a:endParaRPr lang="en-GB" sz="1400" b="1" i="1" dirty="0">
              <a:solidFill>
                <a:schemeClr val="dk1"/>
              </a:solidFill>
              <a:latin typeface="+mn-lt"/>
              <a:cs typeface="+mn-cs"/>
            </a:endParaRPr>
          </a:p>
        </p:txBody>
      </p:sp>
      <p:sp>
        <p:nvSpPr>
          <p:cNvPr id="3" name="Title 2">
            <a:extLst>
              <a:ext uri="{FF2B5EF4-FFF2-40B4-BE49-F238E27FC236}">
                <a16:creationId xmlns:a16="http://schemas.microsoft.com/office/drawing/2014/main" id="{0E128198-C390-42BA-AF28-AADD4DAA49E4}"/>
              </a:ext>
            </a:extLst>
          </p:cNvPr>
          <p:cNvSpPr>
            <a:spLocks noGrp="1"/>
          </p:cNvSpPr>
          <p:nvPr>
            <p:ph type="ctrTitle"/>
          </p:nvPr>
        </p:nvSpPr>
        <p:spPr>
          <a:xfrm>
            <a:off x="416277" y="54792"/>
            <a:ext cx="1954389" cy="1004751"/>
          </a:xfrm>
        </p:spPr>
        <p:txBody>
          <a:bodyPr/>
          <a:lstStyle/>
          <a:p>
            <a:r>
              <a:rPr lang="en-GB" sz="1400" dirty="0"/>
              <a:t>TENDERER’S DECLARATION – part of Tender form for a supply contract</a:t>
            </a:r>
          </a:p>
        </p:txBody>
      </p:sp>
      <p:pic>
        <p:nvPicPr>
          <p:cNvPr id="6" name="Segnaposto immagine 10" descr="eu-flag.jpg">
            <a:extLst>
              <a:ext uri="{FF2B5EF4-FFF2-40B4-BE49-F238E27FC236}">
                <a16:creationId xmlns:a16="http://schemas.microsoft.com/office/drawing/2014/main" id="{A9F77CD9-C029-40C3-B8DD-F81170D428EB}"/>
              </a:ext>
            </a:extLst>
          </p:cNvPr>
          <p:cNvPicPr>
            <a:picLocks noGrp="1" noChangeAspect="1"/>
          </p:cNvPicPr>
          <p:nvPr>
            <p:ph type="pic" sz="quarter" idx="22"/>
          </p:nvPr>
        </p:nvPicPr>
        <p:blipFill rotWithShape="1">
          <a:blip r:embed="rId2" cstate="screen">
            <a:extLst>
              <a:ext uri="{28A0092B-C50C-407E-A947-70E740481C1C}">
                <a14:useLocalDpi xmlns:a14="http://schemas.microsoft.com/office/drawing/2010/main"/>
              </a:ext>
            </a:extLst>
          </a:blip>
          <a:srcRect l="31569" r="31569"/>
          <a:stretch/>
        </p:blipFill>
        <p:spPr>
          <a:xfrm>
            <a:off x="317500" y="1219200"/>
            <a:ext cx="2184400" cy="3932238"/>
          </a:xfrm>
        </p:spPr>
      </p:pic>
      <p:pic>
        <p:nvPicPr>
          <p:cNvPr id="10" name="Picture 9">
            <a:extLst>
              <a:ext uri="{FF2B5EF4-FFF2-40B4-BE49-F238E27FC236}">
                <a16:creationId xmlns:a16="http://schemas.microsoft.com/office/drawing/2014/main" id="{107ADE39-8D56-44A6-A9C4-CE572695FE6C}"/>
              </a:ext>
            </a:extLst>
          </p:cNvPr>
          <p:cNvPicPr>
            <a:picLocks noChangeAspect="1"/>
          </p:cNvPicPr>
          <p:nvPr/>
        </p:nvPicPr>
        <p:blipFill>
          <a:blip r:embed="rId3"/>
          <a:stretch>
            <a:fillRect/>
          </a:stretch>
        </p:blipFill>
        <p:spPr>
          <a:xfrm>
            <a:off x="2801257" y="1862132"/>
            <a:ext cx="5667829" cy="3166241"/>
          </a:xfrm>
          <a:prstGeom prst="rect">
            <a:avLst/>
          </a:prstGeom>
        </p:spPr>
      </p:pic>
    </p:spTree>
    <p:extLst>
      <p:ext uri="{BB962C8B-B14F-4D97-AF65-F5344CB8AC3E}">
        <p14:creationId xmlns:p14="http://schemas.microsoft.com/office/powerpoint/2010/main" val="1810558260"/>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sz="1600" b="1" dirty="0"/>
              <a:t>EXCLUSION AND SELECTION CRITERIA</a:t>
            </a:r>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sp>
        <p:nvSpPr>
          <p:cNvPr id="8" name="Subtitle 16"/>
          <p:cNvSpPr>
            <a:spLocks noGrp="1"/>
          </p:cNvSpPr>
          <p:nvPr>
            <p:ph type="body" sz="quarter" idx="21"/>
          </p:nvPr>
        </p:nvSpPr>
        <p:spPr>
          <a:xfrm>
            <a:off x="2592895" y="573040"/>
            <a:ext cx="5171885" cy="402120"/>
          </a:xfrm>
        </p:spPr>
        <p:txBody>
          <a:bodyPr>
            <a:noAutofit/>
          </a:bodyPr>
          <a:lstStyle/>
          <a:p>
            <a:pPr>
              <a:defRPr/>
            </a:pPr>
            <a:r>
              <a:rPr lang="en-US" sz="1200" b="1" dirty="0">
                <a:solidFill>
                  <a:schemeClr val="accent6"/>
                </a:solidFill>
              </a:rPr>
              <a:t>Which companies can participate to SP and NP for the supply of goods and for the provision of services to EUMM?</a:t>
            </a:r>
          </a:p>
        </p:txBody>
      </p:sp>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sp>
        <p:nvSpPr>
          <p:cNvPr id="6" name="Rectangle: Rounded Corners 5">
            <a:extLst>
              <a:ext uri="{FF2B5EF4-FFF2-40B4-BE49-F238E27FC236}">
                <a16:creationId xmlns:a16="http://schemas.microsoft.com/office/drawing/2014/main" id="{249DCA3B-8E2F-4FCB-9768-3A21964E836D}"/>
              </a:ext>
            </a:extLst>
          </p:cNvPr>
          <p:cNvSpPr/>
          <p:nvPr/>
        </p:nvSpPr>
        <p:spPr>
          <a:xfrm>
            <a:off x="2670601" y="1259475"/>
            <a:ext cx="6214788" cy="32338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9EC2F311-F22E-47E0-9291-E1E1F635B759}"/>
              </a:ext>
            </a:extLst>
          </p:cNvPr>
          <p:cNvCxnSpPr/>
          <p:nvPr/>
        </p:nvCxnSpPr>
        <p:spPr>
          <a:xfrm>
            <a:off x="2670601" y="1691640"/>
            <a:ext cx="62012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ECF00F6-0080-42F8-8AB3-3B5D5EA11707}"/>
              </a:ext>
            </a:extLst>
          </p:cNvPr>
          <p:cNvCxnSpPr>
            <a:stCxn id="6" idx="0"/>
            <a:endCxn id="6" idx="2"/>
          </p:cNvCxnSpPr>
          <p:nvPr/>
        </p:nvCxnSpPr>
        <p:spPr>
          <a:xfrm>
            <a:off x="5777995" y="1259475"/>
            <a:ext cx="0" cy="3233833"/>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EC64464-5BFA-43B3-8544-E238B0D4DE9B}"/>
              </a:ext>
            </a:extLst>
          </p:cNvPr>
          <p:cNvSpPr txBox="1"/>
          <p:nvPr/>
        </p:nvSpPr>
        <p:spPr>
          <a:xfrm>
            <a:off x="3340723" y="1322308"/>
            <a:ext cx="1798762" cy="369332"/>
          </a:xfrm>
          <a:prstGeom prst="rect">
            <a:avLst/>
          </a:prstGeom>
          <a:noFill/>
        </p:spPr>
        <p:txBody>
          <a:bodyPr wrap="none" rtlCol="0">
            <a:spAutoFit/>
          </a:bodyPr>
          <a:lstStyle/>
          <a:p>
            <a:r>
              <a:rPr lang="en-US" b="1" dirty="0"/>
              <a:t>Exclusion criteria</a:t>
            </a:r>
            <a:endParaRPr lang="en-GB" b="1" dirty="0"/>
          </a:p>
        </p:txBody>
      </p:sp>
      <p:sp>
        <p:nvSpPr>
          <p:cNvPr id="12" name="TextBox 11">
            <a:extLst>
              <a:ext uri="{FF2B5EF4-FFF2-40B4-BE49-F238E27FC236}">
                <a16:creationId xmlns:a16="http://schemas.microsoft.com/office/drawing/2014/main" id="{B197C957-7DB6-4380-BCE5-ADED42D3F7BF}"/>
              </a:ext>
            </a:extLst>
          </p:cNvPr>
          <p:cNvSpPr txBox="1"/>
          <p:nvPr/>
        </p:nvSpPr>
        <p:spPr>
          <a:xfrm>
            <a:off x="6427862" y="1333976"/>
            <a:ext cx="1844159" cy="369332"/>
          </a:xfrm>
          <a:prstGeom prst="rect">
            <a:avLst/>
          </a:prstGeom>
          <a:noFill/>
        </p:spPr>
        <p:txBody>
          <a:bodyPr wrap="none" rtlCol="0">
            <a:spAutoFit/>
          </a:bodyPr>
          <a:lstStyle/>
          <a:p>
            <a:r>
              <a:rPr lang="en-US" b="1" dirty="0"/>
              <a:t>Selection criteria</a:t>
            </a:r>
            <a:endParaRPr lang="en-GB" b="1" dirty="0"/>
          </a:p>
        </p:txBody>
      </p:sp>
      <p:sp>
        <p:nvSpPr>
          <p:cNvPr id="13" name="TextBox 12">
            <a:extLst>
              <a:ext uri="{FF2B5EF4-FFF2-40B4-BE49-F238E27FC236}">
                <a16:creationId xmlns:a16="http://schemas.microsoft.com/office/drawing/2014/main" id="{75C31CA7-05E4-49FE-BE3B-B94621AB7BD8}"/>
              </a:ext>
            </a:extLst>
          </p:cNvPr>
          <p:cNvSpPr txBox="1"/>
          <p:nvPr/>
        </p:nvSpPr>
        <p:spPr>
          <a:xfrm>
            <a:off x="2743200" y="1777333"/>
            <a:ext cx="2964170" cy="2677656"/>
          </a:xfrm>
          <a:prstGeom prst="rect">
            <a:avLst/>
          </a:prstGeom>
          <a:noFill/>
        </p:spPr>
        <p:txBody>
          <a:bodyPr wrap="square" rtlCol="0">
            <a:spAutoFit/>
          </a:bodyPr>
          <a:lstStyle/>
          <a:p>
            <a:r>
              <a:rPr lang="en-US" sz="1400" dirty="0"/>
              <a:t>These criteria are related to situation in which a supplier might fall, such as</a:t>
            </a:r>
          </a:p>
          <a:p>
            <a:pPr marL="285750" indent="-285750">
              <a:buFontTx/>
              <a:buChar char="-"/>
            </a:pPr>
            <a:r>
              <a:rPr lang="en-US" sz="1400" dirty="0">
                <a:solidFill>
                  <a:srgbClr val="FF0000"/>
                </a:solidFill>
              </a:rPr>
              <a:t>Bankruptcy</a:t>
            </a:r>
          </a:p>
          <a:p>
            <a:pPr marL="285750" indent="-285750">
              <a:buFontTx/>
              <a:buChar char="-"/>
            </a:pPr>
            <a:r>
              <a:rPr lang="en-GB" sz="1400" dirty="0">
                <a:solidFill>
                  <a:srgbClr val="FF0000"/>
                </a:solidFill>
              </a:rPr>
              <a:t>Breach of taxes and social security obligations</a:t>
            </a:r>
          </a:p>
          <a:p>
            <a:pPr marL="285750" indent="-285750">
              <a:buFontTx/>
              <a:buChar char="-"/>
            </a:pPr>
            <a:r>
              <a:rPr lang="en-GB" sz="1400" dirty="0">
                <a:solidFill>
                  <a:srgbClr val="FF0000"/>
                </a:solidFill>
              </a:rPr>
              <a:t>Grave professional misconduct</a:t>
            </a:r>
          </a:p>
          <a:p>
            <a:pPr marL="285750" indent="-285750">
              <a:buFontTx/>
              <a:buChar char="-"/>
            </a:pPr>
            <a:r>
              <a:rPr lang="en-GB" sz="1400" dirty="0">
                <a:solidFill>
                  <a:srgbClr val="FF0000"/>
                </a:solidFill>
              </a:rPr>
              <a:t>Corruption or distortion of competition</a:t>
            </a:r>
          </a:p>
          <a:p>
            <a:pPr marL="285750" indent="-285750">
              <a:buFontTx/>
              <a:buChar char="-"/>
            </a:pPr>
            <a:r>
              <a:rPr lang="en-GB" sz="1400" dirty="0">
                <a:solidFill>
                  <a:srgbClr val="FF0000"/>
                </a:solidFill>
              </a:rPr>
              <a:t>Money laundering</a:t>
            </a:r>
          </a:p>
          <a:p>
            <a:pPr marL="285750" indent="-285750">
              <a:buFontTx/>
              <a:buChar char="-"/>
            </a:pPr>
            <a:r>
              <a:rPr lang="en-GB" sz="1400" dirty="0">
                <a:solidFill>
                  <a:srgbClr val="FF0000"/>
                </a:solidFill>
              </a:rPr>
              <a:t>Financing terrorism</a:t>
            </a:r>
          </a:p>
          <a:p>
            <a:pPr marL="285750" indent="-285750">
              <a:buFontTx/>
              <a:buChar char="-"/>
            </a:pPr>
            <a:r>
              <a:rPr lang="en-GB" sz="1400" dirty="0">
                <a:solidFill>
                  <a:srgbClr val="FF0000"/>
                </a:solidFill>
              </a:rPr>
              <a:t>Child labour</a:t>
            </a:r>
          </a:p>
          <a:p>
            <a:pPr marL="285750" indent="-285750">
              <a:buFontTx/>
              <a:buChar char="-"/>
            </a:pPr>
            <a:r>
              <a:rPr lang="en-GB" sz="1400" dirty="0">
                <a:solidFill>
                  <a:srgbClr val="FF0000"/>
                </a:solidFill>
              </a:rPr>
              <a:t>Etc.</a:t>
            </a:r>
          </a:p>
        </p:txBody>
      </p:sp>
      <p:sp>
        <p:nvSpPr>
          <p:cNvPr id="14" name="TextBox 13">
            <a:extLst>
              <a:ext uri="{FF2B5EF4-FFF2-40B4-BE49-F238E27FC236}">
                <a16:creationId xmlns:a16="http://schemas.microsoft.com/office/drawing/2014/main" id="{6822D9C7-136F-46A3-985F-5A5CCC7F2F38}"/>
              </a:ext>
            </a:extLst>
          </p:cNvPr>
          <p:cNvSpPr txBox="1"/>
          <p:nvPr/>
        </p:nvSpPr>
        <p:spPr>
          <a:xfrm>
            <a:off x="5794742" y="1771586"/>
            <a:ext cx="2964170" cy="2677656"/>
          </a:xfrm>
          <a:prstGeom prst="rect">
            <a:avLst/>
          </a:prstGeom>
          <a:noFill/>
        </p:spPr>
        <p:txBody>
          <a:bodyPr wrap="square" rtlCol="0">
            <a:spAutoFit/>
          </a:bodyPr>
          <a:lstStyle/>
          <a:p>
            <a:r>
              <a:rPr lang="en-US" sz="1400" dirty="0"/>
              <a:t>These criteria are related to the subject matter of the procurement procedure and include</a:t>
            </a:r>
          </a:p>
          <a:p>
            <a:pPr marL="285750" indent="-285750">
              <a:buFontTx/>
              <a:buChar char="-"/>
            </a:pPr>
            <a:r>
              <a:rPr lang="en-US" sz="1400" b="1" u="sng" dirty="0">
                <a:solidFill>
                  <a:srgbClr val="3333FF"/>
                </a:solidFill>
              </a:rPr>
              <a:t>Financial capacity, such a minimum required turnover that proves the supplier’s capacity to financially handle the contract</a:t>
            </a:r>
          </a:p>
          <a:p>
            <a:pPr marL="285750" indent="-285750">
              <a:buFontTx/>
              <a:buChar char="-"/>
            </a:pPr>
            <a:r>
              <a:rPr lang="en-US" sz="1400" b="1" u="sng" dirty="0">
                <a:solidFill>
                  <a:srgbClr val="3333FF"/>
                </a:solidFill>
              </a:rPr>
              <a:t>Professional capacity, such as a minimum number of staff employed</a:t>
            </a:r>
          </a:p>
          <a:p>
            <a:pPr marL="285750" indent="-285750">
              <a:buFontTx/>
              <a:buChar char="-"/>
            </a:pPr>
            <a:r>
              <a:rPr lang="en-US" sz="1400" b="1" u="sng" dirty="0">
                <a:solidFill>
                  <a:srgbClr val="3333FF"/>
                </a:solidFill>
              </a:rPr>
              <a:t>Technical capacity, such as past execution of similar contracts</a:t>
            </a:r>
            <a:endParaRPr lang="en-GB" sz="1400" b="1" u="sng" dirty="0">
              <a:solidFill>
                <a:srgbClr val="3333FF"/>
              </a:solidFill>
            </a:endParaRPr>
          </a:p>
        </p:txBody>
      </p:sp>
      <p:sp>
        <p:nvSpPr>
          <p:cNvPr id="15" name="Isosceles Triangle 14">
            <a:extLst>
              <a:ext uri="{FF2B5EF4-FFF2-40B4-BE49-F238E27FC236}">
                <a16:creationId xmlns:a16="http://schemas.microsoft.com/office/drawing/2014/main" id="{97B74DC9-3FC4-4B95-94C0-F1B63319F1A7}"/>
              </a:ext>
            </a:extLst>
          </p:cNvPr>
          <p:cNvSpPr/>
          <p:nvPr/>
        </p:nvSpPr>
        <p:spPr>
          <a:xfrm rot="10800000">
            <a:off x="4122420" y="4396740"/>
            <a:ext cx="449579" cy="365443"/>
          </a:xfrm>
          <a:prstGeom prs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F1DC0A95-E38E-433B-B017-5EA5275C7936}"/>
              </a:ext>
            </a:extLst>
          </p:cNvPr>
          <p:cNvSpPr/>
          <p:nvPr/>
        </p:nvSpPr>
        <p:spPr>
          <a:xfrm rot="10800000">
            <a:off x="6949440" y="4396740"/>
            <a:ext cx="449579" cy="365443"/>
          </a:xfrm>
          <a:prstGeom prs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63A37D62-A49E-4538-A5B3-752550A34F15}"/>
              </a:ext>
            </a:extLst>
          </p:cNvPr>
          <p:cNvSpPr/>
          <p:nvPr/>
        </p:nvSpPr>
        <p:spPr>
          <a:xfrm>
            <a:off x="2670601" y="4762184"/>
            <a:ext cx="3124141" cy="2569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FIXED</a:t>
            </a:r>
            <a:endParaRPr lang="en-GB" b="1" dirty="0"/>
          </a:p>
        </p:txBody>
      </p:sp>
      <p:sp>
        <p:nvSpPr>
          <p:cNvPr id="18" name="Rectangle 17">
            <a:extLst>
              <a:ext uri="{FF2B5EF4-FFF2-40B4-BE49-F238E27FC236}">
                <a16:creationId xmlns:a16="http://schemas.microsoft.com/office/drawing/2014/main" id="{F9D55DFB-A468-4054-BCF1-382C3A330A8B}"/>
              </a:ext>
            </a:extLst>
          </p:cNvPr>
          <p:cNvSpPr/>
          <p:nvPr/>
        </p:nvSpPr>
        <p:spPr>
          <a:xfrm>
            <a:off x="5794742" y="4762184"/>
            <a:ext cx="3124141" cy="2569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DECIDED BY EUMM</a:t>
            </a:r>
            <a:endParaRPr lang="en-GB" b="1" dirty="0"/>
          </a:p>
        </p:txBody>
      </p:sp>
    </p:spTree>
    <p:extLst>
      <p:ext uri="{BB962C8B-B14F-4D97-AF65-F5344CB8AC3E}">
        <p14:creationId xmlns:p14="http://schemas.microsoft.com/office/powerpoint/2010/main" val="18958151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EVALUATION</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sp>
        <p:nvSpPr>
          <p:cNvPr id="4" name="TextBox 3">
            <a:extLst>
              <a:ext uri="{FF2B5EF4-FFF2-40B4-BE49-F238E27FC236}">
                <a16:creationId xmlns:a16="http://schemas.microsoft.com/office/drawing/2014/main" id="{7B26FA0B-6037-4928-A38E-D591DF12B2D4}"/>
              </a:ext>
            </a:extLst>
          </p:cNvPr>
          <p:cNvSpPr txBox="1"/>
          <p:nvPr/>
        </p:nvSpPr>
        <p:spPr>
          <a:xfrm>
            <a:off x="2568335" y="1304803"/>
            <a:ext cx="6258165" cy="349326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700" dirty="0"/>
              <a:t>In procedures for the procurement of Supplies, the evaluation of offers is carried out using the following criteria:</a:t>
            </a:r>
          </a:p>
          <a:p>
            <a:endParaRPr lang="en-US" sz="1700" dirty="0"/>
          </a:p>
          <a:p>
            <a:endParaRPr lang="en-US" sz="1700" dirty="0"/>
          </a:p>
          <a:p>
            <a:pPr marL="342900" indent="-342900">
              <a:buAutoNum type="arabicPeriod"/>
            </a:pPr>
            <a:r>
              <a:rPr lang="en-US" sz="1700" dirty="0"/>
              <a:t>Administrative compliance </a:t>
            </a:r>
          </a:p>
          <a:p>
            <a:pPr marL="342900" indent="-342900">
              <a:buAutoNum type="arabicPeriod"/>
            </a:pPr>
            <a:r>
              <a:rPr lang="en-US" sz="1700" dirty="0"/>
              <a:t>Technical compliance</a:t>
            </a:r>
          </a:p>
          <a:p>
            <a:pPr marL="342900" indent="-342900">
              <a:buAutoNum type="arabicPeriod"/>
            </a:pPr>
            <a:r>
              <a:rPr lang="en-GB" sz="1700" dirty="0"/>
              <a:t>Financial compliance </a:t>
            </a:r>
          </a:p>
          <a:p>
            <a:r>
              <a:rPr lang="en-GB" sz="1700" b="1" u="sng" dirty="0"/>
              <a:t>Contract is awarded to the Lowest Priced </a:t>
            </a:r>
            <a:r>
              <a:rPr lang="en-GB" sz="1700" b="1" dirty="0"/>
              <a:t>administratively and technically compliant tender</a:t>
            </a:r>
            <a:endParaRPr lang="en-US" sz="1700" b="1" dirty="0"/>
          </a:p>
          <a:p>
            <a:pPr marL="342900" indent="-342900">
              <a:buAutoNum type="arabicPeriod"/>
            </a:pPr>
            <a:endParaRPr lang="en-US" sz="1700" dirty="0"/>
          </a:p>
          <a:p>
            <a:r>
              <a:rPr lang="en-US" sz="1700" u="sng" dirty="0"/>
              <a:t>Note: </a:t>
            </a:r>
            <a:r>
              <a:rPr lang="en-US" sz="1700" b="1" u="sng" dirty="0">
                <a:solidFill>
                  <a:srgbClr val="FF0000"/>
                </a:solidFill>
              </a:rPr>
              <a:t>For Supply contracts the award criteria is always the Lowest Price</a:t>
            </a:r>
            <a:r>
              <a:rPr lang="en-US" sz="1700" u="sng" dirty="0"/>
              <a:t>, therefore no scoring of technical offers is done for procurement of Supplies</a:t>
            </a:r>
            <a:r>
              <a:rPr lang="en-US" sz="1700" dirty="0"/>
              <a:t>. </a:t>
            </a:r>
            <a:endParaRPr lang="en-GB" sz="1700" dirty="0"/>
          </a:p>
        </p:txBody>
      </p:sp>
      <p:pic>
        <p:nvPicPr>
          <p:cNvPr id="6" name="Picture 5">
            <a:extLst>
              <a:ext uri="{FF2B5EF4-FFF2-40B4-BE49-F238E27FC236}">
                <a16:creationId xmlns:a16="http://schemas.microsoft.com/office/drawing/2014/main" id="{3744C57A-6AA7-4398-947A-048DA37ACD6B}"/>
              </a:ext>
            </a:extLst>
          </p:cNvPr>
          <p:cNvPicPr>
            <a:picLocks noChangeAspect="1"/>
          </p:cNvPicPr>
          <p:nvPr/>
        </p:nvPicPr>
        <p:blipFill>
          <a:blip r:embed="rId5"/>
          <a:stretch>
            <a:fillRect/>
          </a:stretch>
        </p:blipFill>
        <p:spPr>
          <a:xfrm>
            <a:off x="6811558" y="2121098"/>
            <a:ext cx="1604105" cy="901303"/>
          </a:xfrm>
          <a:prstGeom prst="rect">
            <a:avLst/>
          </a:prstGeom>
        </p:spPr>
      </p:pic>
      <p:sp>
        <p:nvSpPr>
          <p:cNvPr id="8" name="Subtitle 16">
            <a:extLst>
              <a:ext uri="{FF2B5EF4-FFF2-40B4-BE49-F238E27FC236}">
                <a16:creationId xmlns:a16="http://schemas.microsoft.com/office/drawing/2014/main" id="{E0DE85C5-41F5-4BF9-AB23-6030BB7816AF}"/>
              </a:ext>
            </a:extLst>
          </p:cNvPr>
          <p:cNvSpPr txBox="1">
            <a:spLocks/>
          </p:cNvSpPr>
          <p:nvPr/>
        </p:nvSpPr>
        <p:spPr>
          <a:xfrm>
            <a:off x="2592895" y="702580"/>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b="1" dirty="0">
                <a:solidFill>
                  <a:schemeClr val="accent6"/>
                </a:solidFill>
              </a:rPr>
              <a:t>Selection and Award Criteria</a:t>
            </a:r>
          </a:p>
        </p:txBody>
      </p:sp>
    </p:spTree>
    <p:extLst>
      <p:ext uri="{BB962C8B-B14F-4D97-AF65-F5344CB8AC3E}">
        <p14:creationId xmlns:p14="http://schemas.microsoft.com/office/powerpoint/2010/main" val="38131671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EVALUATION</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sp>
        <p:nvSpPr>
          <p:cNvPr id="4" name="TextBox 3">
            <a:extLst>
              <a:ext uri="{FF2B5EF4-FFF2-40B4-BE49-F238E27FC236}">
                <a16:creationId xmlns:a16="http://schemas.microsoft.com/office/drawing/2014/main" id="{7B26FA0B-6037-4928-A38E-D591DF12B2D4}"/>
              </a:ext>
            </a:extLst>
          </p:cNvPr>
          <p:cNvSpPr txBox="1"/>
          <p:nvPr/>
        </p:nvSpPr>
        <p:spPr>
          <a:xfrm>
            <a:off x="2568335" y="1219200"/>
            <a:ext cx="6258165" cy="375487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700" dirty="0"/>
              <a:t>In procedures for the procurement of Services, the evaluation of offers is carried out using the following criteria:</a:t>
            </a:r>
          </a:p>
          <a:p>
            <a:endParaRPr lang="en-US" sz="1700" dirty="0"/>
          </a:p>
          <a:p>
            <a:pPr marL="342900" indent="-342900">
              <a:buAutoNum type="arabicPeriod"/>
            </a:pPr>
            <a:r>
              <a:rPr lang="en-US" sz="1700" dirty="0"/>
              <a:t>Administrative compliance </a:t>
            </a:r>
          </a:p>
          <a:p>
            <a:pPr marL="342900" indent="-342900">
              <a:buAutoNum type="arabicPeriod"/>
            </a:pPr>
            <a:r>
              <a:rPr lang="en-US" sz="1700" dirty="0"/>
              <a:t>Technical compliance</a:t>
            </a:r>
          </a:p>
          <a:p>
            <a:pPr marL="342900" indent="-342900">
              <a:buAutoNum type="arabicPeriod"/>
            </a:pPr>
            <a:r>
              <a:rPr lang="en-GB" sz="1700" dirty="0"/>
              <a:t>Financial compliance </a:t>
            </a:r>
          </a:p>
          <a:p>
            <a:r>
              <a:rPr lang="en-GB" sz="1700" b="1" dirty="0"/>
              <a:t>Contract is awarded to the administratively compliant, </a:t>
            </a:r>
            <a:r>
              <a:rPr lang="en-GB" sz="1700" b="1" u="sng" dirty="0">
                <a:solidFill>
                  <a:srgbClr val="FF0000"/>
                </a:solidFill>
              </a:rPr>
              <a:t>first highest ranked tenderer</a:t>
            </a:r>
            <a:r>
              <a:rPr lang="en-GB" sz="1700" b="1" dirty="0"/>
              <a:t> after combined technical and financial evaluation.</a:t>
            </a:r>
            <a:endParaRPr lang="en-US" sz="1700" dirty="0"/>
          </a:p>
          <a:p>
            <a:r>
              <a:rPr lang="en-US" sz="1700" dirty="0"/>
              <a:t>Note: </a:t>
            </a:r>
            <a:r>
              <a:rPr lang="en-US" sz="1700" b="1" u="sng" dirty="0">
                <a:solidFill>
                  <a:srgbClr val="FF0000"/>
                </a:solidFill>
              </a:rPr>
              <a:t>For Service contracts the award criteria is always Best Quality-Price Ratio</a:t>
            </a:r>
            <a:r>
              <a:rPr lang="en-US" sz="1700" dirty="0"/>
              <a:t>, with 80% for technical offer and 20% for financial offer; i.e. first technical offers are evaluated with technical scores, then financial offers are evaluated with financial scores, and as a result of combined technical and financial evaluation, the tenderer who is first highest ranked tenderer gets the contract. </a:t>
            </a:r>
            <a:endParaRPr lang="en-GB" sz="1700" dirty="0"/>
          </a:p>
        </p:txBody>
      </p:sp>
      <p:pic>
        <p:nvPicPr>
          <p:cNvPr id="6" name="Picture 5">
            <a:extLst>
              <a:ext uri="{FF2B5EF4-FFF2-40B4-BE49-F238E27FC236}">
                <a16:creationId xmlns:a16="http://schemas.microsoft.com/office/drawing/2014/main" id="{3744C57A-6AA7-4398-947A-048DA37ACD6B}"/>
              </a:ext>
            </a:extLst>
          </p:cNvPr>
          <p:cNvPicPr>
            <a:picLocks noChangeAspect="1"/>
          </p:cNvPicPr>
          <p:nvPr/>
        </p:nvPicPr>
        <p:blipFill>
          <a:blip r:embed="rId5"/>
          <a:stretch>
            <a:fillRect/>
          </a:stretch>
        </p:blipFill>
        <p:spPr>
          <a:xfrm>
            <a:off x="6811558" y="1863337"/>
            <a:ext cx="1604105" cy="901303"/>
          </a:xfrm>
          <a:prstGeom prst="rect">
            <a:avLst/>
          </a:prstGeom>
        </p:spPr>
      </p:pic>
      <p:sp>
        <p:nvSpPr>
          <p:cNvPr id="8" name="Subtitle 16">
            <a:extLst>
              <a:ext uri="{FF2B5EF4-FFF2-40B4-BE49-F238E27FC236}">
                <a16:creationId xmlns:a16="http://schemas.microsoft.com/office/drawing/2014/main" id="{E0DE85C5-41F5-4BF9-AB23-6030BB7816AF}"/>
              </a:ext>
            </a:extLst>
          </p:cNvPr>
          <p:cNvSpPr txBox="1">
            <a:spLocks/>
          </p:cNvSpPr>
          <p:nvPr/>
        </p:nvSpPr>
        <p:spPr>
          <a:xfrm>
            <a:off x="2592895" y="702580"/>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b="1" dirty="0">
                <a:solidFill>
                  <a:schemeClr val="accent6"/>
                </a:solidFill>
              </a:rPr>
              <a:t>Selection and Award Criteria</a:t>
            </a:r>
          </a:p>
        </p:txBody>
      </p:sp>
    </p:spTree>
    <p:extLst>
      <p:ext uri="{BB962C8B-B14F-4D97-AF65-F5344CB8AC3E}">
        <p14:creationId xmlns:p14="http://schemas.microsoft.com/office/powerpoint/2010/main" val="13786027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EVALUATION</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sp>
        <p:nvSpPr>
          <p:cNvPr id="4" name="TextBox 3">
            <a:extLst>
              <a:ext uri="{FF2B5EF4-FFF2-40B4-BE49-F238E27FC236}">
                <a16:creationId xmlns:a16="http://schemas.microsoft.com/office/drawing/2014/main" id="{7B26FA0B-6037-4928-A38E-D591DF12B2D4}"/>
              </a:ext>
            </a:extLst>
          </p:cNvPr>
          <p:cNvSpPr txBox="1"/>
          <p:nvPr/>
        </p:nvSpPr>
        <p:spPr>
          <a:xfrm>
            <a:off x="2568335" y="1219200"/>
            <a:ext cx="6481322" cy="35394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1600" dirty="0"/>
              <a:t>In procedures for the procurement of Services and Supplies, there are mainly 2 contract categories:</a:t>
            </a:r>
          </a:p>
          <a:p>
            <a:pPr algn="just"/>
            <a:r>
              <a:rPr lang="en-US" sz="1600" dirty="0"/>
              <a:t>First is a usual/conventional contract, i.e. with specific deadlines for delivery of Supplies or provision of Services - from the contract signature date. </a:t>
            </a:r>
          </a:p>
          <a:p>
            <a:pPr algn="just"/>
            <a:r>
              <a:rPr lang="en-US" sz="1600" dirty="0"/>
              <a:t>Second is a Framework Contract (FWC). </a:t>
            </a:r>
            <a:r>
              <a:rPr lang="en-GB" sz="1600" dirty="0"/>
              <a:t>The signature of the FWC imposes no obligation on the Contracting Authority to purchase the Services or Supplies covered by the contract. The Services or Supplies will be ordered on demand by EUMM via Order Forms during the contract implementation. Usually, FWCs are signed for 1 or 2 years (sometimes can be longer or shorter periods). </a:t>
            </a:r>
          </a:p>
          <a:p>
            <a:pPr algn="just"/>
            <a:r>
              <a:rPr lang="en-US" sz="1600" dirty="0"/>
              <a:t>For any contract category the contract currency can be in GEL or in USD or in EUR. If it’s in foreign currency, the payments anyway will be made in GEL, by the USD/GEL or </a:t>
            </a:r>
            <a:r>
              <a:rPr lang="en-GB" sz="1600" dirty="0"/>
              <a:t>EUR/GEL selling rate of the commercial bank (TBC Bank) serving EUMM Georgia, applicable on the date of the transaction. </a:t>
            </a:r>
            <a:endParaRPr lang="en-US" sz="1600" dirty="0"/>
          </a:p>
        </p:txBody>
      </p:sp>
      <p:sp>
        <p:nvSpPr>
          <p:cNvPr id="8" name="Subtitle 16">
            <a:extLst>
              <a:ext uri="{FF2B5EF4-FFF2-40B4-BE49-F238E27FC236}">
                <a16:creationId xmlns:a16="http://schemas.microsoft.com/office/drawing/2014/main" id="{E0DE85C5-41F5-4BF9-AB23-6030BB7816AF}"/>
              </a:ext>
            </a:extLst>
          </p:cNvPr>
          <p:cNvSpPr txBox="1">
            <a:spLocks/>
          </p:cNvSpPr>
          <p:nvPr/>
        </p:nvSpPr>
        <p:spPr>
          <a:xfrm>
            <a:off x="2592895" y="702580"/>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b="1" dirty="0">
                <a:solidFill>
                  <a:schemeClr val="accent6"/>
                </a:solidFill>
              </a:rPr>
              <a:t>Contract Categories &amp; Contract Currency </a:t>
            </a:r>
          </a:p>
        </p:txBody>
      </p:sp>
    </p:spTree>
    <p:extLst>
      <p:ext uri="{BB962C8B-B14F-4D97-AF65-F5344CB8AC3E}">
        <p14:creationId xmlns:p14="http://schemas.microsoft.com/office/powerpoint/2010/main" val="13893997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sz="1400" b="1" dirty="0"/>
              <a:t>CONTRACT IMPLEMENTATION</a:t>
            </a:r>
            <a:endParaRPr lang="en-US" sz="1400"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sp>
        <p:nvSpPr>
          <p:cNvPr id="4" name="TextBox 3">
            <a:extLst>
              <a:ext uri="{FF2B5EF4-FFF2-40B4-BE49-F238E27FC236}">
                <a16:creationId xmlns:a16="http://schemas.microsoft.com/office/drawing/2014/main" id="{8EE05A4C-7E44-4DB0-B8B4-87EFC65AC9BE}"/>
              </a:ext>
            </a:extLst>
          </p:cNvPr>
          <p:cNvSpPr txBox="1"/>
          <p:nvPr/>
        </p:nvSpPr>
        <p:spPr>
          <a:xfrm>
            <a:off x="2712720" y="1219200"/>
            <a:ext cx="6286500" cy="375487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lvl="3"/>
            <a:r>
              <a:rPr lang="en-US" sz="1700" dirty="0"/>
              <a:t>The supplier which is recommended for award, will receive a successful notification letter and the contract to be signed. Unsuccessful tenderers will also receive respective letters with explanation  why their tender was not successful or admissible.</a:t>
            </a:r>
          </a:p>
          <a:p>
            <a:pPr lvl="3"/>
            <a:endParaRPr lang="en-US" sz="1700" dirty="0"/>
          </a:p>
          <a:p>
            <a:pPr lvl="3"/>
            <a:r>
              <a:rPr lang="en-US" sz="1700" dirty="0"/>
              <a:t>The contract might have immediate commencement or may be activated using Purchase Orders (e.g., framework contracts).</a:t>
            </a:r>
          </a:p>
          <a:p>
            <a:pPr lvl="3"/>
            <a:endParaRPr lang="en-US" sz="1700" dirty="0"/>
          </a:p>
          <a:p>
            <a:pPr lvl="3"/>
            <a:r>
              <a:rPr lang="en-US" sz="1700" dirty="0"/>
              <a:t>The contractor will have a focal point in the Mission, i.e. the Contract Project Manager, who will be responsible for the supervision of contract implementation.</a:t>
            </a:r>
            <a:endParaRPr lang="en-GB" sz="1700" dirty="0"/>
          </a:p>
        </p:txBody>
      </p:sp>
      <p:pic>
        <p:nvPicPr>
          <p:cNvPr id="8" name="Picture 7" descr="Diagram&#10;&#10;Description automatically generated with medium confidence">
            <a:extLst>
              <a:ext uri="{FF2B5EF4-FFF2-40B4-BE49-F238E27FC236}">
                <a16:creationId xmlns:a16="http://schemas.microsoft.com/office/drawing/2014/main" id="{F8589FD9-4F13-4129-97D6-83C00A0BC931}"/>
              </a:ext>
            </a:extLst>
          </p:cNvPr>
          <p:cNvPicPr>
            <a:picLocks noChangeAspect="1"/>
          </p:cNvPicPr>
          <p:nvPr/>
        </p:nvPicPr>
        <p:blipFill>
          <a:blip r:embed="rId5"/>
          <a:stretch>
            <a:fillRect/>
          </a:stretch>
        </p:blipFill>
        <p:spPr>
          <a:xfrm>
            <a:off x="2857500" y="96281"/>
            <a:ext cx="1614241" cy="993379"/>
          </a:xfrm>
          <a:prstGeom prst="rect">
            <a:avLst/>
          </a:prstGeom>
        </p:spPr>
      </p:pic>
      <p:sp>
        <p:nvSpPr>
          <p:cNvPr id="9" name="Arrow: Striped Right 8">
            <a:extLst>
              <a:ext uri="{FF2B5EF4-FFF2-40B4-BE49-F238E27FC236}">
                <a16:creationId xmlns:a16="http://schemas.microsoft.com/office/drawing/2014/main" id="{BC56A8BE-19A3-4F3E-8AE3-C1B9F6A5B49C}"/>
              </a:ext>
            </a:extLst>
          </p:cNvPr>
          <p:cNvSpPr/>
          <p:nvPr/>
        </p:nvSpPr>
        <p:spPr>
          <a:xfrm>
            <a:off x="3055620" y="1737360"/>
            <a:ext cx="762000" cy="434340"/>
          </a:xfrm>
          <a:prstGeom prst="strip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2" name="Arrow: Striped Right 11">
            <a:extLst>
              <a:ext uri="{FF2B5EF4-FFF2-40B4-BE49-F238E27FC236}">
                <a16:creationId xmlns:a16="http://schemas.microsoft.com/office/drawing/2014/main" id="{D904F935-515D-4D9A-AB5E-C0740FDE5F4F}"/>
              </a:ext>
            </a:extLst>
          </p:cNvPr>
          <p:cNvSpPr/>
          <p:nvPr/>
        </p:nvSpPr>
        <p:spPr>
          <a:xfrm>
            <a:off x="3077880" y="2887980"/>
            <a:ext cx="762000" cy="434340"/>
          </a:xfrm>
          <a:prstGeom prst="strip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3" name="Arrow: Striped Right 12">
            <a:extLst>
              <a:ext uri="{FF2B5EF4-FFF2-40B4-BE49-F238E27FC236}">
                <a16:creationId xmlns:a16="http://schemas.microsoft.com/office/drawing/2014/main" id="{95385787-D68C-47FC-8D7A-5E2CF0EA86E0}"/>
              </a:ext>
            </a:extLst>
          </p:cNvPr>
          <p:cNvSpPr/>
          <p:nvPr/>
        </p:nvSpPr>
        <p:spPr>
          <a:xfrm>
            <a:off x="3084900" y="4015740"/>
            <a:ext cx="762000" cy="434340"/>
          </a:xfrm>
          <a:prstGeom prst="strip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727996537"/>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immagine 1" descr="EU.jpg"/>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1659" b="11659"/>
          <a:stretch>
            <a:fillRect/>
          </a:stretch>
        </p:blipFill>
        <p:spPr>
          <a:xfrm>
            <a:off x="-3224" y="-48416"/>
            <a:ext cx="9147224" cy="3453167"/>
          </a:xfrm>
        </p:spPr>
      </p:pic>
      <p:sp>
        <p:nvSpPr>
          <p:cNvPr id="42" name="Rectangle 41"/>
          <p:cNvSpPr/>
          <p:nvPr/>
        </p:nvSpPr>
        <p:spPr>
          <a:xfrm>
            <a:off x="1" y="3182753"/>
            <a:ext cx="6750537" cy="1567160"/>
          </a:xfrm>
          <a:prstGeom prst="rect">
            <a:avLst/>
          </a:prstGeom>
          <a:solidFill>
            <a:srgbClr val="1C28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Subtitle 3"/>
          <p:cNvSpPr txBox="1">
            <a:spLocks/>
          </p:cNvSpPr>
          <p:nvPr/>
        </p:nvSpPr>
        <p:spPr>
          <a:xfrm>
            <a:off x="306554" y="3790012"/>
            <a:ext cx="1741555" cy="892205"/>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800" kern="1200">
                <a:solidFill>
                  <a:schemeClr val="tx1">
                    <a:tint val="75000"/>
                  </a:schemeClr>
                </a:solidFill>
                <a:latin typeface="Open Sans"/>
                <a:ea typeface="+mn-ea"/>
                <a:cs typeface="Open Sans"/>
              </a:defRPr>
            </a:lvl1pPr>
            <a:lvl2pPr marL="457200" indent="0" algn="ctr" defTabSz="457200" rtl="0" eaLnBrk="1" latinLnBrk="0" hangingPunct="1">
              <a:spcBef>
                <a:spcPct val="20000"/>
              </a:spcBef>
              <a:buFont typeface="Arial"/>
              <a:buNone/>
              <a:defRPr sz="80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Font typeface="Arial"/>
              <a:buNone/>
              <a:defRPr sz="80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Font typeface="Arial"/>
              <a:buNone/>
              <a:defRPr sz="80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Font typeface="Arial"/>
              <a:buNone/>
              <a:defRPr sz="80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1200" b="1" dirty="0">
                <a:solidFill>
                  <a:srgbClr val="FFFFFF"/>
                </a:solidFill>
              </a:rPr>
              <a:t>Address</a:t>
            </a:r>
          </a:p>
          <a:p>
            <a:pPr>
              <a:lnSpc>
                <a:spcPct val="90000"/>
              </a:lnSpc>
            </a:pPr>
            <a:r>
              <a:rPr lang="en-US" sz="1200" dirty="0">
                <a:solidFill>
                  <a:srgbClr val="FFFFFF"/>
                </a:solidFill>
              </a:rPr>
              <a:t>49 Krtsanisi Street</a:t>
            </a:r>
          </a:p>
          <a:p>
            <a:pPr>
              <a:lnSpc>
                <a:spcPct val="90000"/>
              </a:lnSpc>
            </a:pPr>
            <a:r>
              <a:rPr lang="en-US" sz="1200" dirty="0">
                <a:solidFill>
                  <a:srgbClr val="FFFFFF"/>
                </a:solidFill>
              </a:rPr>
              <a:t>0114 Tbilisi</a:t>
            </a:r>
          </a:p>
          <a:p>
            <a:pPr>
              <a:lnSpc>
                <a:spcPct val="90000"/>
              </a:lnSpc>
            </a:pPr>
            <a:r>
              <a:rPr lang="en-US" sz="1200" dirty="0">
                <a:solidFill>
                  <a:srgbClr val="FFFFFF"/>
                </a:solidFill>
              </a:rPr>
              <a:t>Georgia</a:t>
            </a:r>
          </a:p>
        </p:txBody>
      </p:sp>
      <p:sp>
        <p:nvSpPr>
          <p:cNvPr id="44" name="Subtitle 3"/>
          <p:cNvSpPr txBox="1">
            <a:spLocks/>
          </p:cNvSpPr>
          <p:nvPr/>
        </p:nvSpPr>
        <p:spPr>
          <a:xfrm>
            <a:off x="302073" y="3400805"/>
            <a:ext cx="2517462" cy="314669"/>
          </a:xfrm>
          <a:prstGeom prst="rect">
            <a:avLst/>
          </a:prstGeom>
        </p:spPr>
        <p:txBody>
          <a:bodyPr vert="horz" lIns="91440" tIns="45720" rIns="91440" bIns="45720" rtlCol="0" anchor="b">
            <a:noAutofit/>
          </a:bodyPr>
          <a:lstStyle>
            <a:lvl1pPr marL="0" indent="0" algn="l" defTabSz="457200" rtl="0" eaLnBrk="1" latinLnBrk="0" hangingPunct="1">
              <a:lnSpc>
                <a:spcPct val="120000"/>
              </a:lnSpc>
              <a:spcBef>
                <a:spcPct val="20000"/>
              </a:spcBef>
              <a:buFont typeface="Arial"/>
              <a:buNone/>
              <a:defRPr sz="800" kern="1200">
                <a:solidFill>
                  <a:schemeClr val="tx1">
                    <a:tint val="75000"/>
                  </a:schemeClr>
                </a:solidFill>
                <a:latin typeface="Open Sans"/>
                <a:ea typeface="+mn-ea"/>
                <a:cs typeface="Open Sans"/>
              </a:defRPr>
            </a:lvl1pPr>
            <a:lvl2pPr marL="457200" indent="0" algn="ctr" defTabSz="457200" rtl="0" eaLnBrk="1" latinLnBrk="0" hangingPunct="1">
              <a:spcBef>
                <a:spcPct val="20000"/>
              </a:spcBef>
              <a:buFont typeface="Arial"/>
              <a:buNone/>
              <a:defRPr sz="80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Font typeface="Arial"/>
              <a:buNone/>
              <a:defRPr sz="80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Font typeface="Arial"/>
              <a:buNone/>
              <a:defRPr sz="80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Font typeface="Arial"/>
              <a:buNone/>
              <a:defRPr sz="80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500" b="1" dirty="0">
                <a:solidFill>
                  <a:srgbClr val="FFFFFF"/>
                </a:solidFill>
              </a:rPr>
              <a:t>CONTACTS</a:t>
            </a:r>
            <a:endParaRPr lang="en-US" sz="1500" dirty="0">
              <a:solidFill>
                <a:srgbClr val="FFFFFF"/>
              </a:solidFill>
            </a:endParaRPr>
          </a:p>
        </p:txBody>
      </p:sp>
      <p:sp>
        <p:nvSpPr>
          <p:cNvPr id="45" name="Subtitle 3"/>
          <p:cNvSpPr txBox="1">
            <a:spLocks/>
          </p:cNvSpPr>
          <p:nvPr/>
        </p:nvSpPr>
        <p:spPr>
          <a:xfrm>
            <a:off x="4256110" y="3803012"/>
            <a:ext cx="2494428" cy="88044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800" kern="1200">
                <a:solidFill>
                  <a:schemeClr val="tx1">
                    <a:tint val="75000"/>
                  </a:schemeClr>
                </a:solidFill>
                <a:latin typeface="Open Sans"/>
                <a:ea typeface="+mn-ea"/>
                <a:cs typeface="Open Sans"/>
              </a:defRPr>
            </a:lvl1pPr>
            <a:lvl2pPr marL="457200" indent="0" algn="ctr" defTabSz="457200" rtl="0" eaLnBrk="1" latinLnBrk="0" hangingPunct="1">
              <a:spcBef>
                <a:spcPct val="20000"/>
              </a:spcBef>
              <a:buFont typeface="Arial"/>
              <a:buNone/>
              <a:defRPr sz="80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Font typeface="Arial"/>
              <a:buNone/>
              <a:defRPr sz="80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Font typeface="Arial"/>
              <a:buNone/>
              <a:defRPr sz="80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Font typeface="Arial"/>
              <a:buNone/>
              <a:defRPr sz="80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1200" b="1" dirty="0">
                <a:solidFill>
                  <a:srgbClr val="FFFFFF"/>
                </a:solidFill>
              </a:rPr>
              <a:t>Follow Us</a:t>
            </a:r>
          </a:p>
          <a:p>
            <a:pPr>
              <a:lnSpc>
                <a:spcPct val="90000"/>
              </a:lnSpc>
            </a:pPr>
            <a:r>
              <a:rPr lang="en-US" sz="1200" dirty="0">
                <a:solidFill>
                  <a:srgbClr val="FFFFFF"/>
                </a:solidFill>
              </a:rPr>
              <a:t>Facebook.com/EUMM</a:t>
            </a:r>
          </a:p>
          <a:p>
            <a:pPr>
              <a:lnSpc>
                <a:spcPct val="90000"/>
              </a:lnSpc>
            </a:pPr>
            <a:r>
              <a:rPr lang="en-US" sz="1200" dirty="0">
                <a:solidFill>
                  <a:srgbClr val="FFFFFF"/>
                </a:solidFill>
              </a:rPr>
              <a:t>Twitter.com/EUMM</a:t>
            </a:r>
          </a:p>
          <a:p>
            <a:pPr>
              <a:lnSpc>
                <a:spcPct val="90000"/>
              </a:lnSpc>
            </a:pPr>
            <a:r>
              <a:rPr lang="en-US" sz="1200" dirty="0">
                <a:solidFill>
                  <a:srgbClr val="FFFFFF"/>
                </a:solidFill>
              </a:rPr>
              <a:t>Youtube.com/ EUMM</a:t>
            </a:r>
          </a:p>
        </p:txBody>
      </p:sp>
      <p:sp>
        <p:nvSpPr>
          <p:cNvPr id="46" name="Subtitle 3"/>
          <p:cNvSpPr txBox="1">
            <a:spLocks/>
          </p:cNvSpPr>
          <p:nvPr/>
        </p:nvSpPr>
        <p:spPr>
          <a:xfrm>
            <a:off x="2228859" y="3790012"/>
            <a:ext cx="1852678" cy="892205"/>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800" kern="1200">
                <a:solidFill>
                  <a:schemeClr val="tx1">
                    <a:tint val="75000"/>
                  </a:schemeClr>
                </a:solidFill>
                <a:latin typeface="Open Sans"/>
                <a:ea typeface="+mn-ea"/>
                <a:cs typeface="Open Sans"/>
              </a:defRPr>
            </a:lvl1pPr>
            <a:lvl2pPr marL="457200" indent="0" algn="ctr" defTabSz="457200" rtl="0" eaLnBrk="1" latinLnBrk="0" hangingPunct="1">
              <a:spcBef>
                <a:spcPct val="20000"/>
              </a:spcBef>
              <a:buFont typeface="Arial"/>
              <a:buNone/>
              <a:defRPr sz="80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Font typeface="Arial"/>
              <a:buNone/>
              <a:defRPr sz="80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Font typeface="Arial"/>
              <a:buNone/>
              <a:defRPr sz="80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Font typeface="Arial"/>
              <a:buNone/>
              <a:defRPr sz="80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1200" b="1" dirty="0">
                <a:solidFill>
                  <a:srgbClr val="FFFFFF"/>
                </a:solidFill>
              </a:rPr>
              <a:t>Email</a:t>
            </a:r>
          </a:p>
          <a:p>
            <a:pPr>
              <a:lnSpc>
                <a:spcPct val="90000"/>
              </a:lnSpc>
            </a:pPr>
            <a:r>
              <a:rPr lang="en-US" sz="1200" dirty="0">
                <a:solidFill>
                  <a:srgbClr val="FFFFFF"/>
                </a:solidFill>
              </a:rPr>
              <a:t>tenders@EUMM.EU</a:t>
            </a:r>
          </a:p>
          <a:p>
            <a:pPr>
              <a:lnSpc>
                <a:spcPct val="90000"/>
              </a:lnSpc>
            </a:pPr>
            <a:r>
              <a:rPr lang="en-US" sz="1200" dirty="0">
                <a:solidFill>
                  <a:srgbClr val="FFFFFF"/>
                </a:solidFill>
              </a:rPr>
              <a:t>www.eumm.eu</a:t>
            </a:r>
          </a:p>
        </p:txBody>
      </p:sp>
      <p:cxnSp>
        <p:nvCxnSpPr>
          <p:cNvPr id="47" name="Straight Connector 46"/>
          <p:cNvCxnSpPr/>
          <p:nvPr/>
        </p:nvCxnSpPr>
        <p:spPr>
          <a:xfrm>
            <a:off x="2128865" y="3918593"/>
            <a:ext cx="0" cy="838583"/>
          </a:xfrm>
          <a:prstGeom prst="line">
            <a:avLst/>
          </a:prstGeom>
          <a:ln w="3175"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138511" y="3924554"/>
            <a:ext cx="0" cy="838583"/>
          </a:xfrm>
          <a:prstGeom prst="line">
            <a:avLst/>
          </a:prstGeom>
          <a:ln w="3175" cmpd="sng">
            <a:solidFill>
              <a:srgbClr val="FFFFFF"/>
            </a:solidFill>
            <a:prstDash val="sysDash"/>
          </a:ln>
          <a:effectLst/>
        </p:spPr>
        <p:style>
          <a:lnRef idx="2">
            <a:schemeClr val="accent1"/>
          </a:lnRef>
          <a:fillRef idx="0">
            <a:schemeClr val="accent1"/>
          </a:fillRef>
          <a:effectRef idx="1">
            <a:schemeClr val="accent1"/>
          </a:effectRef>
          <a:fontRef idx="minor">
            <a:schemeClr val="tx1"/>
          </a:fontRef>
        </p:style>
      </p:cxnSp>
      <p:pic>
        <p:nvPicPr>
          <p:cNvPr id="11" name="Immagine 10" descr="replaced-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3511" y="215515"/>
            <a:ext cx="927837" cy="1116000"/>
          </a:xfrm>
          <a:prstGeom prst="rect">
            <a:avLst/>
          </a:prstGeom>
        </p:spPr>
      </p:pic>
    </p:spTree>
    <p:extLst>
      <p:ext uri="{BB962C8B-B14F-4D97-AF65-F5344CB8AC3E}">
        <p14:creationId xmlns:p14="http://schemas.microsoft.com/office/powerpoint/2010/main" val="10458517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The-San-Jose-Group-Multicultural-6-Questions-to-Ask-Before-Selecting-a-Multicultural-Ad-Agency.jpg"/>
          <p:cNvPicPr>
            <a:picLocks noChangeAspect="1"/>
          </p:cNvPicPr>
          <p:nvPr/>
        </p:nvPicPr>
        <p:blipFill rotWithShape="1">
          <a:blip r:embed="rId2" cstate="screen">
            <a:extLst>
              <a:ext uri="{28A0092B-C50C-407E-A947-70E740481C1C}">
                <a14:useLocalDpi xmlns:a14="http://schemas.microsoft.com/office/drawing/2010/main"/>
              </a:ext>
            </a:extLst>
          </a:blip>
          <a:srcRect t="11391" r="-26" b="11391"/>
          <a:stretch/>
        </p:blipFill>
        <p:spPr>
          <a:xfrm>
            <a:off x="0" y="0"/>
            <a:ext cx="9144000" cy="5143500"/>
          </a:xfrm>
          <a:prstGeom prst="rect">
            <a:avLst/>
          </a:prstGeom>
        </p:spPr>
      </p:pic>
      <p:sp>
        <p:nvSpPr>
          <p:cNvPr id="9" name="Pentagon 9"/>
          <p:cNvSpPr/>
          <p:nvPr/>
        </p:nvSpPr>
        <p:spPr>
          <a:xfrm>
            <a:off x="0" y="-1"/>
            <a:ext cx="5481170" cy="5199530"/>
          </a:xfrm>
          <a:custGeom>
            <a:avLst/>
            <a:gdLst>
              <a:gd name="connsiteX0" fmla="*/ 0 w 5481170"/>
              <a:gd name="connsiteY0" fmla="*/ 0 h 7327725"/>
              <a:gd name="connsiteX1" fmla="*/ 2751328 w 5481170"/>
              <a:gd name="connsiteY1" fmla="*/ 0 h 7327725"/>
              <a:gd name="connsiteX2" fmla="*/ 5481170 w 5481170"/>
              <a:gd name="connsiteY2" fmla="*/ 3663863 h 7327725"/>
              <a:gd name="connsiteX3" fmla="*/ 2751328 w 5481170"/>
              <a:gd name="connsiteY3" fmla="*/ 7327725 h 7327725"/>
              <a:gd name="connsiteX4" fmla="*/ 0 w 5481170"/>
              <a:gd name="connsiteY4" fmla="*/ 7327725 h 7327725"/>
              <a:gd name="connsiteX5" fmla="*/ 0 w 5481170"/>
              <a:gd name="connsiteY5" fmla="*/ 0 h 7327725"/>
              <a:gd name="connsiteX0" fmla="*/ 0 w 5481170"/>
              <a:gd name="connsiteY0" fmla="*/ 0 h 7327725"/>
              <a:gd name="connsiteX1" fmla="*/ 2751328 w 5481170"/>
              <a:gd name="connsiteY1" fmla="*/ 0 h 7327725"/>
              <a:gd name="connsiteX2" fmla="*/ 5481170 w 5481170"/>
              <a:gd name="connsiteY2" fmla="*/ 3663863 h 7327725"/>
              <a:gd name="connsiteX3" fmla="*/ 2751328 w 5481170"/>
              <a:gd name="connsiteY3" fmla="*/ 7327725 h 7327725"/>
              <a:gd name="connsiteX4" fmla="*/ 0 w 5481170"/>
              <a:gd name="connsiteY4" fmla="*/ 5138843 h 7327725"/>
              <a:gd name="connsiteX5" fmla="*/ 0 w 5481170"/>
              <a:gd name="connsiteY5" fmla="*/ 0 h 7327725"/>
              <a:gd name="connsiteX0" fmla="*/ 0 w 5481170"/>
              <a:gd name="connsiteY0" fmla="*/ 0 h 5153784"/>
              <a:gd name="connsiteX1" fmla="*/ 2751328 w 5481170"/>
              <a:gd name="connsiteY1" fmla="*/ 0 h 5153784"/>
              <a:gd name="connsiteX2" fmla="*/ 5481170 w 5481170"/>
              <a:gd name="connsiteY2" fmla="*/ 3663863 h 5153784"/>
              <a:gd name="connsiteX3" fmla="*/ 4402328 w 5481170"/>
              <a:gd name="connsiteY3" fmla="*/ 5153784 h 5153784"/>
              <a:gd name="connsiteX4" fmla="*/ 0 w 5481170"/>
              <a:gd name="connsiteY4" fmla="*/ 5138843 h 5153784"/>
              <a:gd name="connsiteX5" fmla="*/ 0 w 5481170"/>
              <a:gd name="connsiteY5" fmla="*/ 0 h 515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170" h="5153784">
                <a:moveTo>
                  <a:pt x="0" y="0"/>
                </a:moveTo>
                <a:lnTo>
                  <a:pt x="2751328" y="0"/>
                </a:lnTo>
                <a:lnTo>
                  <a:pt x="5481170" y="3663863"/>
                </a:lnTo>
                <a:lnTo>
                  <a:pt x="4402328" y="5153784"/>
                </a:lnTo>
                <a:lnTo>
                  <a:pt x="0" y="5138843"/>
                </a:lnTo>
                <a:lnTo>
                  <a:pt x="0" y="0"/>
                </a:lnTo>
                <a:close/>
              </a:path>
            </a:pathLst>
          </a:custGeom>
          <a:solidFill>
            <a:srgbClr val="1C288A">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192734" y="2832237"/>
            <a:ext cx="7423705" cy="425068"/>
          </a:xfrm>
        </p:spPr>
        <p:txBody>
          <a:bodyPr/>
          <a:lstStyle/>
          <a:p>
            <a:pPr algn="l"/>
            <a:r>
              <a:rPr lang="en-US" sz="3200" b="1" dirty="0">
                <a:solidFill>
                  <a:srgbClr val="FFFFFF"/>
                </a:solidFill>
              </a:rPr>
              <a:t>QUESTIONS ?</a:t>
            </a:r>
            <a:endParaRPr lang="en-US" dirty="0">
              <a:solidFill>
                <a:srgbClr val="FFFFFF"/>
              </a:solidFill>
            </a:endParaRPr>
          </a:p>
        </p:txBody>
      </p:sp>
      <p:sp>
        <p:nvSpPr>
          <p:cNvPr id="8" name="Text Placeholder 4"/>
          <p:cNvSpPr txBox="1">
            <a:spLocks/>
          </p:cNvSpPr>
          <p:nvPr/>
        </p:nvSpPr>
        <p:spPr>
          <a:xfrm>
            <a:off x="3602513" y="2832237"/>
            <a:ext cx="2003756" cy="1414318"/>
          </a:xfrm>
          <a:prstGeom prst="rect">
            <a:avLst/>
          </a:prstGeom>
        </p:spPr>
        <p:txBody>
          <a:bodyPr anchor="t">
            <a:noAutofit/>
          </a:bodyPr>
          <a:lstStyle>
            <a:lvl1pPr marL="171450" indent="-171450" algn="l" defTabSz="457200" rtl="0" eaLnBrk="1" latinLnBrk="0" hangingPunct="1">
              <a:lnSpc>
                <a:spcPct val="120000"/>
              </a:lnSpc>
              <a:spcBef>
                <a:spcPct val="20000"/>
              </a:spcBef>
              <a:buFont typeface="Arial"/>
              <a:buChar char="•"/>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50000"/>
              </a:lnSpc>
              <a:buNone/>
            </a:pPr>
            <a:endParaRPr lang="en-US" sz="20000" dirty="0">
              <a:solidFill>
                <a:schemeClr val="bg1"/>
              </a:solidFill>
            </a:endParaRPr>
          </a:p>
        </p:txBody>
      </p:sp>
      <p:pic>
        <p:nvPicPr>
          <p:cNvPr id="10" name="Immagine 9" descr="replaced-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3511" y="215515"/>
            <a:ext cx="927837" cy="1116000"/>
          </a:xfrm>
          <a:prstGeom prst="rect">
            <a:avLst/>
          </a:prstGeom>
        </p:spPr>
      </p:pic>
    </p:spTree>
    <p:extLst>
      <p:ext uri="{BB962C8B-B14F-4D97-AF65-F5344CB8AC3E}">
        <p14:creationId xmlns:p14="http://schemas.microsoft.com/office/powerpoint/2010/main" val="25646328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eu-flag.jpg"/>
          <p:cNvPicPr>
            <a:picLocks noChangeAspect="1"/>
          </p:cNvPicPr>
          <p:nvPr/>
        </p:nvPicPr>
        <p:blipFill rotWithShape="1">
          <a:blip r:embed="rId2" cstate="screen">
            <a:extLst>
              <a:ext uri="{28A0092B-C50C-407E-A947-70E740481C1C}">
                <a14:useLocalDpi xmlns:a14="http://schemas.microsoft.com/office/drawing/2010/main"/>
              </a:ext>
            </a:extLst>
          </a:blip>
          <a:srcRect t="7681" b="7605"/>
          <a:stretch/>
        </p:blipFill>
        <p:spPr>
          <a:xfrm>
            <a:off x="0" y="0"/>
            <a:ext cx="9144000" cy="5143500"/>
          </a:xfrm>
          <a:prstGeom prst="rect">
            <a:avLst/>
          </a:prstGeom>
        </p:spPr>
      </p:pic>
      <p:sp>
        <p:nvSpPr>
          <p:cNvPr id="10" name="Rectangle 1"/>
          <p:cNvSpPr/>
          <p:nvPr/>
        </p:nvSpPr>
        <p:spPr>
          <a:xfrm>
            <a:off x="2291433" y="1483920"/>
            <a:ext cx="4575648" cy="2206504"/>
          </a:xfrm>
          <a:prstGeom prst="rect">
            <a:avLst/>
          </a:prstGeom>
          <a:solidFill>
            <a:schemeClr val="bg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ubtitle 5"/>
          <p:cNvSpPr>
            <a:spLocks noGrp="1"/>
          </p:cNvSpPr>
          <p:nvPr>
            <p:ph type="subTitle" idx="1"/>
          </p:nvPr>
        </p:nvSpPr>
        <p:spPr>
          <a:xfrm>
            <a:off x="859310" y="2580572"/>
            <a:ext cx="7422093" cy="506779"/>
          </a:xfrm>
        </p:spPr>
        <p:txBody>
          <a:bodyPr>
            <a:normAutofit/>
          </a:bodyPr>
          <a:lstStyle/>
          <a:p>
            <a:r>
              <a:rPr lang="en-US" sz="1400" dirty="0">
                <a:solidFill>
                  <a:srgbClr val="FFFFFF"/>
                </a:solidFill>
              </a:rPr>
              <a:t>For Your Precious Time and Attention.</a:t>
            </a:r>
          </a:p>
        </p:txBody>
      </p:sp>
      <p:sp>
        <p:nvSpPr>
          <p:cNvPr id="5" name="Title 4"/>
          <p:cNvSpPr>
            <a:spLocks noGrp="1"/>
          </p:cNvSpPr>
          <p:nvPr>
            <p:ph type="ctrTitle"/>
          </p:nvPr>
        </p:nvSpPr>
        <p:spPr>
          <a:xfrm>
            <a:off x="857898" y="2293778"/>
            <a:ext cx="7423705" cy="425068"/>
          </a:xfrm>
        </p:spPr>
        <p:txBody>
          <a:bodyPr/>
          <a:lstStyle/>
          <a:p>
            <a:r>
              <a:rPr lang="en-US" sz="4000" b="1" dirty="0">
                <a:solidFill>
                  <a:schemeClr val="bg1"/>
                </a:solidFill>
              </a:rPr>
              <a:t>THANK</a:t>
            </a:r>
            <a:r>
              <a:rPr lang="en-US" sz="4000" dirty="0">
                <a:solidFill>
                  <a:schemeClr val="bg1"/>
                </a:solidFill>
              </a:rPr>
              <a:t> YOU</a:t>
            </a:r>
          </a:p>
        </p:txBody>
      </p:sp>
      <p:pic>
        <p:nvPicPr>
          <p:cNvPr id="8" name="Immagine 7" descr="replaced-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3511" y="215515"/>
            <a:ext cx="927837" cy="1116000"/>
          </a:xfrm>
          <a:prstGeom prst="rect">
            <a:avLst/>
          </a:prstGeom>
        </p:spPr>
      </p:pic>
    </p:spTree>
    <p:extLst>
      <p:ext uri="{BB962C8B-B14F-4D97-AF65-F5344CB8AC3E}">
        <p14:creationId xmlns:p14="http://schemas.microsoft.com/office/powerpoint/2010/main" val="33743744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TENDER DOSSIER</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sp>
        <p:nvSpPr>
          <p:cNvPr id="7" name="Subtitle 16">
            <a:extLst>
              <a:ext uri="{FF2B5EF4-FFF2-40B4-BE49-F238E27FC236}">
                <a16:creationId xmlns:a16="http://schemas.microsoft.com/office/drawing/2014/main" id="{B9D2D3BE-BBEE-4AFA-88CF-71662FE39E77}"/>
              </a:ext>
            </a:extLst>
          </p:cNvPr>
          <p:cNvSpPr txBox="1">
            <a:spLocks/>
          </p:cNvSpPr>
          <p:nvPr/>
        </p:nvSpPr>
        <p:spPr>
          <a:xfrm>
            <a:off x="2592895" y="429838"/>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b="1" dirty="0">
                <a:solidFill>
                  <a:schemeClr val="accent6"/>
                </a:solidFill>
              </a:rPr>
              <a:t>When invited to participate to SP and/or NP for Supplies &amp; Services, tenderers will receive the Tender Dossier, which includes the following documents:</a:t>
            </a:r>
          </a:p>
        </p:txBody>
      </p:sp>
      <p:graphicFrame>
        <p:nvGraphicFramePr>
          <p:cNvPr id="14" name="Table 14">
            <a:extLst>
              <a:ext uri="{FF2B5EF4-FFF2-40B4-BE49-F238E27FC236}">
                <a16:creationId xmlns:a16="http://schemas.microsoft.com/office/drawing/2014/main" id="{CF35E91F-33EF-42B9-BFDA-72AC3BDAB4E2}"/>
              </a:ext>
            </a:extLst>
          </p:cNvPr>
          <p:cNvGraphicFramePr>
            <a:graphicFrameLocks noGrp="1"/>
          </p:cNvGraphicFramePr>
          <p:nvPr>
            <p:extLst>
              <p:ext uri="{D42A27DB-BD31-4B8C-83A1-F6EECF244321}">
                <p14:modId xmlns:p14="http://schemas.microsoft.com/office/powerpoint/2010/main" val="912815260"/>
              </p:ext>
            </p:extLst>
          </p:nvPr>
        </p:nvGraphicFramePr>
        <p:xfrm>
          <a:off x="2722434" y="1350649"/>
          <a:ext cx="6104065" cy="3745692"/>
        </p:xfrm>
        <a:graphic>
          <a:graphicData uri="http://schemas.openxmlformats.org/drawingml/2006/table">
            <a:tbl>
              <a:tblPr bandRow="1">
                <a:tableStyleId>{22838BEF-8BB2-4498-84A7-C5851F593DF1}</a:tableStyleId>
              </a:tblPr>
              <a:tblGrid>
                <a:gridCol w="6104065">
                  <a:extLst>
                    <a:ext uri="{9D8B030D-6E8A-4147-A177-3AD203B41FA5}">
                      <a16:colId xmlns:a16="http://schemas.microsoft.com/office/drawing/2014/main" val="1845058163"/>
                    </a:ext>
                  </a:extLst>
                </a:gridCol>
              </a:tblGrid>
              <a:tr h="289210">
                <a:tc>
                  <a:txBody>
                    <a:bodyPr/>
                    <a:lstStyle/>
                    <a:p>
                      <a:pPr algn="ctr"/>
                      <a:r>
                        <a:rPr lang="en-US" sz="1400" b="1" dirty="0"/>
                        <a:t>Invitation to Tender</a:t>
                      </a:r>
                      <a:endParaRPr lang="en-GB" sz="1400" b="1" dirty="0"/>
                    </a:p>
                  </a:txBody>
                  <a:tcPr/>
                </a:tc>
                <a:extLst>
                  <a:ext uri="{0D108BD9-81ED-4DB2-BD59-A6C34878D82A}">
                    <a16:rowId xmlns:a16="http://schemas.microsoft.com/office/drawing/2014/main" val="915659708"/>
                  </a:ext>
                </a:extLst>
              </a:tr>
              <a:tr h="289210">
                <a:tc>
                  <a:txBody>
                    <a:bodyPr/>
                    <a:lstStyle/>
                    <a:p>
                      <a:pPr algn="ctr"/>
                      <a:r>
                        <a:rPr lang="en-US" sz="1400" b="1" dirty="0"/>
                        <a:t>Contract Notice (and Additional Information about Contract Notice, </a:t>
                      </a:r>
                      <a:r>
                        <a:rPr lang="en-US" sz="1400" b="1" u="sng" dirty="0"/>
                        <a:t>unless all information are already included in the Contract Notice</a:t>
                      </a:r>
                      <a:r>
                        <a:rPr lang="en-US" sz="1400" b="1" dirty="0"/>
                        <a:t>)</a:t>
                      </a:r>
                    </a:p>
                  </a:txBody>
                  <a:tcPr/>
                </a:tc>
                <a:extLst>
                  <a:ext uri="{0D108BD9-81ED-4DB2-BD59-A6C34878D82A}">
                    <a16:rowId xmlns:a16="http://schemas.microsoft.com/office/drawing/2014/main" val="266040370"/>
                  </a:ext>
                </a:extLst>
              </a:tr>
              <a:tr h="289210">
                <a:tc>
                  <a:txBody>
                    <a:bodyPr/>
                    <a:lstStyle/>
                    <a:p>
                      <a:pPr algn="ctr"/>
                      <a:r>
                        <a:rPr lang="en-US" sz="1400" b="1" dirty="0"/>
                        <a:t>Instructions to Tenderers</a:t>
                      </a:r>
                    </a:p>
                  </a:txBody>
                  <a:tcPr/>
                </a:tc>
                <a:extLst>
                  <a:ext uri="{0D108BD9-81ED-4DB2-BD59-A6C34878D82A}">
                    <a16:rowId xmlns:a16="http://schemas.microsoft.com/office/drawing/2014/main" val="3284698362"/>
                  </a:ext>
                </a:extLst>
              </a:tr>
              <a:tr h="289210">
                <a:tc>
                  <a:txBody>
                    <a:bodyPr/>
                    <a:lstStyle/>
                    <a:p>
                      <a:pPr algn="ctr"/>
                      <a:r>
                        <a:rPr lang="en-US" sz="1400" b="1" dirty="0"/>
                        <a:t>Draft Contract (including draft Order Form for Framework Contracts) and Special Conditions</a:t>
                      </a:r>
                    </a:p>
                  </a:txBody>
                  <a:tcPr/>
                </a:tc>
                <a:extLst>
                  <a:ext uri="{0D108BD9-81ED-4DB2-BD59-A6C34878D82A}">
                    <a16:rowId xmlns:a16="http://schemas.microsoft.com/office/drawing/2014/main" val="3985763730"/>
                  </a:ext>
                </a:extLst>
              </a:tr>
              <a:tr h="289210">
                <a:tc>
                  <a:txBody>
                    <a:bodyPr/>
                    <a:lstStyle/>
                    <a:p>
                      <a:pPr algn="ctr"/>
                      <a:r>
                        <a:rPr lang="en-US" sz="1400" b="1" dirty="0"/>
                        <a:t>General Conditions (Annex I to contract)</a:t>
                      </a:r>
                    </a:p>
                  </a:txBody>
                  <a:tcPr/>
                </a:tc>
                <a:extLst>
                  <a:ext uri="{0D108BD9-81ED-4DB2-BD59-A6C34878D82A}">
                    <a16:rowId xmlns:a16="http://schemas.microsoft.com/office/drawing/2014/main" val="3245237134"/>
                  </a:ext>
                </a:extLst>
              </a:tr>
              <a:tr h="362412">
                <a:tc>
                  <a:txBody>
                    <a:bodyPr/>
                    <a:lstStyle/>
                    <a:p>
                      <a:pPr algn="ctr"/>
                      <a:r>
                        <a:rPr lang="en-US" sz="1400" b="1" dirty="0"/>
                        <a:t>Administrative Compliance Grid</a:t>
                      </a:r>
                    </a:p>
                  </a:txBody>
                  <a:tcPr/>
                </a:tc>
                <a:extLst>
                  <a:ext uri="{0D108BD9-81ED-4DB2-BD59-A6C34878D82A}">
                    <a16:rowId xmlns:a16="http://schemas.microsoft.com/office/drawing/2014/main" val="436035720"/>
                  </a:ext>
                </a:extLst>
              </a:tr>
              <a:tr h="289210">
                <a:tc>
                  <a:txBody>
                    <a:bodyPr/>
                    <a:lstStyle/>
                    <a:p>
                      <a:pPr algn="ctr"/>
                      <a:r>
                        <a:rPr lang="en-US" sz="1400" b="1" dirty="0"/>
                        <a:t>Technical Evaluation Grid</a:t>
                      </a:r>
                    </a:p>
                  </a:txBody>
                  <a:tcPr/>
                </a:tc>
                <a:extLst>
                  <a:ext uri="{0D108BD9-81ED-4DB2-BD59-A6C34878D82A}">
                    <a16:rowId xmlns:a16="http://schemas.microsoft.com/office/drawing/2014/main" val="545296799"/>
                  </a:ext>
                </a:extLst>
              </a:tr>
              <a:tr h="289210">
                <a:tc>
                  <a:txBody>
                    <a:bodyPr/>
                    <a:lstStyle/>
                    <a:p>
                      <a:pPr algn="ctr"/>
                      <a:r>
                        <a:rPr lang="en-US" sz="1400" b="1" dirty="0"/>
                        <a:t>Technical Specifications and Technical Offer (Annex II+III to contract </a:t>
                      </a:r>
                      <a:r>
                        <a:rPr lang="en-US" sz="1400" b="1" u="sng" dirty="0"/>
                        <a:t>for Supplies</a:t>
                      </a:r>
                      <a:r>
                        <a:rPr lang="en-US" sz="1400" b="1" dirty="0"/>
                        <a:t>)</a:t>
                      </a:r>
                    </a:p>
                  </a:txBody>
                  <a:tcPr/>
                </a:tc>
                <a:extLst>
                  <a:ext uri="{0D108BD9-81ED-4DB2-BD59-A6C34878D82A}">
                    <a16:rowId xmlns:a16="http://schemas.microsoft.com/office/drawing/2014/main" val="2342134574"/>
                  </a:ext>
                </a:extLst>
              </a:tr>
              <a:tr h="28921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Terms of Reference (</a:t>
                      </a:r>
                      <a:r>
                        <a:rPr lang="en-US" sz="1400" b="1" dirty="0" err="1"/>
                        <a:t>ToR</a:t>
                      </a:r>
                      <a:r>
                        <a:rPr lang="en-US" sz="1400" b="1" dirty="0"/>
                        <a:t>. Annex II to contract </a:t>
                      </a:r>
                      <a:r>
                        <a:rPr lang="en-US" sz="1400" b="1" u="sng" dirty="0">
                          <a:solidFill>
                            <a:srgbClr val="FF0000"/>
                          </a:solidFill>
                        </a:rPr>
                        <a:t>for/to Services only</a:t>
                      </a:r>
                      <a:r>
                        <a:rPr lang="en-US" sz="1400" b="1" dirty="0"/>
                        <a:t>)</a:t>
                      </a:r>
                      <a:endParaRPr lang="en-US" sz="1400" b="1" dirty="0">
                        <a:highlight>
                          <a:srgbClr val="FFFF00"/>
                        </a:highlight>
                      </a:endParaRPr>
                    </a:p>
                  </a:txBody>
                  <a:tcPr/>
                </a:tc>
                <a:extLst>
                  <a:ext uri="{0D108BD9-81ED-4DB2-BD59-A6C34878D82A}">
                    <a16:rowId xmlns:a16="http://schemas.microsoft.com/office/drawing/2014/main" val="2494162967"/>
                  </a:ext>
                </a:extLst>
              </a:tr>
              <a:tr h="289210">
                <a:tc>
                  <a:txBody>
                    <a:bodyPr/>
                    <a:lstStyle/>
                    <a:p>
                      <a:pPr algn="ctr"/>
                      <a:r>
                        <a:rPr lang="en-GB" sz="1400" b="1" dirty="0"/>
                        <a:t>Financial Offer or same as Budget Breakdown (Annex IV to Contract)</a:t>
                      </a:r>
                    </a:p>
                  </a:txBody>
                  <a:tcPr/>
                </a:tc>
                <a:extLst>
                  <a:ext uri="{0D108BD9-81ED-4DB2-BD59-A6C34878D82A}">
                    <a16:rowId xmlns:a16="http://schemas.microsoft.com/office/drawing/2014/main" val="2805875557"/>
                  </a:ext>
                </a:extLst>
              </a:tr>
            </a:tbl>
          </a:graphicData>
        </a:graphic>
      </p:graphicFrame>
    </p:spTree>
    <p:extLst>
      <p:ext uri="{BB962C8B-B14F-4D97-AF65-F5344CB8AC3E}">
        <p14:creationId xmlns:p14="http://schemas.microsoft.com/office/powerpoint/2010/main" val="37735743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TENDER DOSSIER</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sp>
        <p:nvSpPr>
          <p:cNvPr id="7" name="Subtitle 16">
            <a:extLst>
              <a:ext uri="{FF2B5EF4-FFF2-40B4-BE49-F238E27FC236}">
                <a16:creationId xmlns:a16="http://schemas.microsoft.com/office/drawing/2014/main" id="{B9D2D3BE-BBEE-4AFA-88CF-71662FE39E77}"/>
              </a:ext>
            </a:extLst>
          </p:cNvPr>
          <p:cNvSpPr txBox="1">
            <a:spLocks/>
          </p:cNvSpPr>
          <p:nvPr/>
        </p:nvSpPr>
        <p:spPr>
          <a:xfrm>
            <a:off x="2592895" y="429838"/>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b="1" dirty="0">
                <a:solidFill>
                  <a:schemeClr val="accent6"/>
                </a:solidFill>
              </a:rPr>
              <a:t>When invited to participate to SP and/or NP for Supplies &amp; Services, tenderers will receive the Tender Dossier, which includes the following documents:</a:t>
            </a:r>
          </a:p>
        </p:txBody>
      </p:sp>
      <p:graphicFrame>
        <p:nvGraphicFramePr>
          <p:cNvPr id="14" name="Table 14">
            <a:extLst>
              <a:ext uri="{FF2B5EF4-FFF2-40B4-BE49-F238E27FC236}">
                <a16:creationId xmlns:a16="http://schemas.microsoft.com/office/drawing/2014/main" id="{CF35E91F-33EF-42B9-BFDA-72AC3BDAB4E2}"/>
              </a:ext>
            </a:extLst>
          </p:cNvPr>
          <p:cNvGraphicFramePr>
            <a:graphicFrameLocks noGrp="1"/>
          </p:cNvGraphicFramePr>
          <p:nvPr>
            <p:extLst>
              <p:ext uri="{D42A27DB-BD31-4B8C-83A1-F6EECF244321}">
                <p14:modId xmlns:p14="http://schemas.microsoft.com/office/powerpoint/2010/main" val="1028663884"/>
              </p:ext>
            </p:extLst>
          </p:nvPr>
        </p:nvGraphicFramePr>
        <p:xfrm>
          <a:off x="2722434" y="1350649"/>
          <a:ext cx="6104065" cy="2590800"/>
        </p:xfrm>
        <a:graphic>
          <a:graphicData uri="http://schemas.openxmlformats.org/drawingml/2006/table">
            <a:tbl>
              <a:tblPr bandRow="1">
                <a:tableStyleId>{22838BEF-8BB2-4498-84A7-C5851F593DF1}</a:tableStyleId>
              </a:tblPr>
              <a:tblGrid>
                <a:gridCol w="6104065">
                  <a:extLst>
                    <a:ext uri="{9D8B030D-6E8A-4147-A177-3AD203B41FA5}">
                      <a16:colId xmlns:a16="http://schemas.microsoft.com/office/drawing/2014/main" val="1845058163"/>
                    </a:ext>
                  </a:extLst>
                </a:gridCol>
              </a:tblGrid>
              <a:tr h="289210">
                <a:tc>
                  <a:txBody>
                    <a:bodyPr/>
                    <a:lstStyle/>
                    <a:p>
                      <a:pPr algn="ctr"/>
                      <a:r>
                        <a:rPr lang="en-US" sz="1400" b="1" dirty="0">
                          <a:solidFill>
                            <a:schemeClr val="tx1"/>
                          </a:solidFill>
                        </a:rPr>
                        <a:t>Draft Organization &amp; Methodology (Annex III – </a:t>
                      </a:r>
                      <a:r>
                        <a:rPr lang="en-US" sz="1400" b="1" u="sng" dirty="0">
                          <a:solidFill>
                            <a:srgbClr val="FF0000"/>
                          </a:solidFill>
                        </a:rPr>
                        <a:t>for/to Services only</a:t>
                      </a:r>
                      <a:r>
                        <a:rPr lang="en-US" sz="1400" b="1" dirty="0">
                          <a:solidFill>
                            <a:srgbClr val="FF0000"/>
                          </a:solidFill>
                        </a:rPr>
                        <a:t>)</a:t>
                      </a:r>
                      <a:endParaRPr lang="en-GB" sz="1400" b="1" dirty="0"/>
                    </a:p>
                  </a:txBody>
                  <a:tcPr/>
                </a:tc>
                <a:extLst>
                  <a:ext uri="{0D108BD9-81ED-4DB2-BD59-A6C34878D82A}">
                    <a16:rowId xmlns:a16="http://schemas.microsoft.com/office/drawing/2014/main" val="915659708"/>
                  </a:ext>
                </a:extLst>
              </a:tr>
              <a:tr h="28921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For Service contracts requiring Key Experts </a:t>
                      </a:r>
                      <a:r>
                        <a:rPr lang="en-US" sz="1400" b="1" dirty="0"/>
                        <a:t>(Annex IV - to contract </a:t>
                      </a:r>
                      <a:r>
                        <a:rPr lang="en-US" sz="1400" b="1" u="sng" dirty="0"/>
                        <a:t>for Services. </a:t>
                      </a:r>
                      <a:r>
                        <a:rPr lang="en-US" sz="1400" b="1" u="sng" dirty="0">
                          <a:solidFill>
                            <a:srgbClr val="FF0000"/>
                          </a:solidFill>
                        </a:rPr>
                        <a:t>If Key Experts are required, this is described in the </a:t>
                      </a:r>
                      <a:r>
                        <a:rPr lang="en-US" sz="1400" b="1" u="sng" dirty="0" err="1">
                          <a:solidFill>
                            <a:srgbClr val="FF0000"/>
                          </a:solidFill>
                        </a:rPr>
                        <a:t>ToR</a:t>
                      </a:r>
                      <a:r>
                        <a:rPr lang="en-US" sz="1400" b="1" u="sng" dirty="0"/>
                        <a:t>, </a:t>
                      </a:r>
                      <a:r>
                        <a:rPr lang="en-US" sz="1400" b="1" u="none" dirty="0"/>
                        <a:t>and </a:t>
                      </a:r>
                      <a:r>
                        <a:rPr lang="en-GB" sz="1400" b="1" u="none" dirty="0"/>
                        <a:t>Financial Offer or same as Budget Breakdown become Annex V  </a:t>
                      </a:r>
                      <a:r>
                        <a:rPr lang="en-US" sz="1400" b="1" u="none" dirty="0"/>
                        <a:t>to contract for Services</a:t>
                      </a:r>
                      <a:r>
                        <a:rPr lang="en-GB" sz="1400" b="1" u="none" dirty="0"/>
                        <a:t>, and likewise FIF &amp; LEF become Annex VI</a:t>
                      </a:r>
                      <a:r>
                        <a:rPr lang="en-US" sz="1400" b="1" u="none" dirty="0"/>
                        <a:t> to contract for Services)</a:t>
                      </a:r>
                      <a:endParaRPr lang="en-GB" sz="1400" b="1" u="none" dirty="0"/>
                    </a:p>
                  </a:txBody>
                  <a:tcPr/>
                </a:tc>
                <a:extLst>
                  <a:ext uri="{0D108BD9-81ED-4DB2-BD59-A6C34878D82A}">
                    <a16:rowId xmlns:a16="http://schemas.microsoft.com/office/drawing/2014/main" val="266040370"/>
                  </a:ext>
                </a:extLst>
              </a:tr>
              <a:tr h="289210">
                <a:tc>
                  <a:txBody>
                    <a:bodyPr/>
                    <a:lstStyle/>
                    <a:p>
                      <a:pPr algn="ctr"/>
                      <a:r>
                        <a:rPr lang="en-US" sz="1400" b="1" dirty="0"/>
                        <a:t>Tender Form (for Supply or Service contract, as applicable)</a:t>
                      </a:r>
                    </a:p>
                  </a:txBody>
                  <a:tcPr/>
                </a:tc>
                <a:extLst>
                  <a:ext uri="{0D108BD9-81ED-4DB2-BD59-A6C34878D82A}">
                    <a16:rowId xmlns:a16="http://schemas.microsoft.com/office/drawing/2014/main" val="3284698362"/>
                  </a:ext>
                </a:extLst>
              </a:tr>
              <a:tr h="289210">
                <a:tc>
                  <a:txBody>
                    <a:bodyPr/>
                    <a:lstStyle/>
                    <a:p>
                      <a:pPr algn="ctr"/>
                      <a:r>
                        <a:rPr lang="en-US" sz="1400" b="1" dirty="0"/>
                        <a:t>Declaration </a:t>
                      </a:r>
                      <a:r>
                        <a:rPr lang="en-GB" sz="1400" b="1" dirty="0"/>
                        <a:t>on Honour on Exclusion and Selection Criteria</a:t>
                      </a:r>
                      <a:endParaRPr lang="en-US" sz="1400" b="1" dirty="0"/>
                    </a:p>
                  </a:txBody>
                  <a:tcPr/>
                </a:tc>
                <a:extLst>
                  <a:ext uri="{0D108BD9-81ED-4DB2-BD59-A6C34878D82A}">
                    <a16:rowId xmlns:a16="http://schemas.microsoft.com/office/drawing/2014/main" val="3985763730"/>
                  </a:ext>
                </a:extLst>
              </a:tr>
              <a:tr h="28921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dirty="0"/>
                        <a:t>Other additional optional documents, such as C11 – Provisional Acceptance Form (C11 only </a:t>
                      </a:r>
                      <a:r>
                        <a:rPr lang="en-GB" sz="1400" b="1" dirty="0">
                          <a:solidFill>
                            <a:srgbClr val="FF0000"/>
                          </a:solidFill>
                        </a:rPr>
                        <a:t>for/to Supply contracts</a:t>
                      </a:r>
                      <a:r>
                        <a:rPr lang="en-GB" sz="1400" b="1" dirty="0"/>
                        <a:t>)</a:t>
                      </a:r>
                    </a:p>
                    <a:p>
                      <a:pPr algn="ctr"/>
                      <a:endParaRPr lang="en-US" sz="1400" b="1" dirty="0">
                        <a:highlight>
                          <a:srgbClr val="FFFF00"/>
                        </a:highlight>
                      </a:endParaRPr>
                    </a:p>
                  </a:txBody>
                  <a:tcPr/>
                </a:tc>
                <a:extLst>
                  <a:ext uri="{0D108BD9-81ED-4DB2-BD59-A6C34878D82A}">
                    <a16:rowId xmlns:a16="http://schemas.microsoft.com/office/drawing/2014/main" val="3245237134"/>
                  </a:ext>
                </a:extLst>
              </a:tr>
            </a:tbl>
          </a:graphicData>
        </a:graphic>
      </p:graphicFrame>
    </p:spTree>
    <p:extLst>
      <p:ext uri="{BB962C8B-B14F-4D97-AF65-F5344CB8AC3E}">
        <p14:creationId xmlns:p14="http://schemas.microsoft.com/office/powerpoint/2010/main" val="23898787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TENDER DOSSIER</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25645"/>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graphicFrame>
        <p:nvGraphicFramePr>
          <p:cNvPr id="14" name="Table 14">
            <a:extLst>
              <a:ext uri="{FF2B5EF4-FFF2-40B4-BE49-F238E27FC236}">
                <a16:creationId xmlns:a16="http://schemas.microsoft.com/office/drawing/2014/main" id="{CF35E91F-33EF-42B9-BFDA-72AC3BDAB4E2}"/>
              </a:ext>
            </a:extLst>
          </p:cNvPr>
          <p:cNvGraphicFramePr>
            <a:graphicFrameLocks noGrp="1"/>
          </p:cNvGraphicFramePr>
          <p:nvPr>
            <p:extLst>
              <p:ext uri="{D42A27DB-BD31-4B8C-83A1-F6EECF244321}">
                <p14:modId xmlns:p14="http://schemas.microsoft.com/office/powerpoint/2010/main" val="3052214095"/>
              </p:ext>
            </p:extLst>
          </p:nvPr>
        </p:nvGraphicFramePr>
        <p:xfrm>
          <a:off x="2687238" y="1120434"/>
          <a:ext cx="6345365" cy="3837597"/>
        </p:xfrm>
        <a:graphic>
          <a:graphicData uri="http://schemas.openxmlformats.org/drawingml/2006/table">
            <a:tbl>
              <a:tblPr bandRow="1">
                <a:tableStyleId>{22838BEF-8BB2-4498-84A7-C5851F593DF1}</a:tableStyleId>
              </a:tblPr>
              <a:tblGrid>
                <a:gridCol w="1662526">
                  <a:extLst>
                    <a:ext uri="{9D8B030D-6E8A-4147-A177-3AD203B41FA5}">
                      <a16:colId xmlns:a16="http://schemas.microsoft.com/office/drawing/2014/main" val="1845058163"/>
                    </a:ext>
                  </a:extLst>
                </a:gridCol>
                <a:gridCol w="4682839">
                  <a:extLst>
                    <a:ext uri="{9D8B030D-6E8A-4147-A177-3AD203B41FA5}">
                      <a16:colId xmlns:a16="http://schemas.microsoft.com/office/drawing/2014/main" val="121891329"/>
                    </a:ext>
                  </a:extLst>
                </a:gridCol>
              </a:tblGrid>
              <a:tr h="662940">
                <a:tc>
                  <a:txBody>
                    <a:bodyPr/>
                    <a:lstStyle/>
                    <a:p>
                      <a:pPr algn="ctr"/>
                      <a:r>
                        <a:rPr lang="en-US" sz="1400" b="1" dirty="0"/>
                        <a:t>Invitation to Tender</a:t>
                      </a:r>
                      <a:endParaRPr lang="en-GB" sz="1400" b="1" dirty="0"/>
                    </a:p>
                  </a:txBody>
                  <a:tcPr anchor="ctr"/>
                </a:tc>
                <a:tc>
                  <a:txBody>
                    <a:bodyPr/>
                    <a:lstStyle/>
                    <a:p>
                      <a:pPr algn="l"/>
                      <a:r>
                        <a:rPr lang="en-US" sz="1400" b="0" dirty="0"/>
                        <a:t>This is a letter signed by EUMM that formally invites a legal entity or natural person to make an offer / tender.</a:t>
                      </a:r>
                      <a:endParaRPr lang="en-GB" sz="1400" b="0" dirty="0"/>
                    </a:p>
                  </a:txBody>
                  <a:tcPr anchor="ctr"/>
                </a:tc>
                <a:extLst>
                  <a:ext uri="{0D108BD9-81ED-4DB2-BD59-A6C34878D82A}">
                    <a16:rowId xmlns:a16="http://schemas.microsoft.com/office/drawing/2014/main" val="915659708"/>
                  </a:ext>
                </a:extLst>
              </a:tr>
              <a:tr h="990600">
                <a:tc>
                  <a:txBody>
                    <a:bodyPr/>
                    <a:lstStyle/>
                    <a:p>
                      <a:pPr algn="ctr"/>
                      <a:r>
                        <a:rPr lang="en-US" sz="1400" b="1" dirty="0"/>
                        <a:t>Contract Notice (and Additional Information about the Contract Notice)</a:t>
                      </a:r>
                    </a:p>
                  </a:txBody>
                  <a:tcPr anchor="ctr"/>
                </a:tc>
                <a:tc>
                  <a:txBody>
                    <a:bodyPr/>
                    <a:lstStyle/>
                    <a:p>
                      <a:pPr algn="l"/>
                      <a:r>
                        <a:rPr lang="en-US" sz="1400" b="0" dirty="0"/>
                        <a:t>It includes, inter alia, information about the Contracting Authority, the required supplies (i.e. short description of the contract), the type of contract, selection and award criteria, deadline for submission of tenders and how tenders shall be submitted, information about lots, date and time of tender opening session, and etc..</a:t>
                      </a:r>
                    </a:p>
                  </a:txBody>
                  <a:tcPr anchor="ctr"/>
                </a:tc>
                <a:extLst>
                  <a:ext uri="{0D108BD9-81ED-4DB2-BD59-A6C34878D82A}">
                    <a16:rowId xmlns:a16="http://schemas.microsoft.com/office/drawing/2014/main" val="266040370"/>
                  </a:ext>
                </a:extLst>
              </a:tr>
              <a:tr h="1803057">
                <a:tc>
                  <a:txBody>
                    <a:bodyPr/>
                    <a:lstStyle/>
                    <a:p>
                      <a:pPr algn="ctr"/>
                      <a:r>
                        <a:rPr lang="en-US" sz="1400" b="1" dirty="0"/>
                        <a:t>Instructions to Tenderers</a:t>
                      </a:r>
                    </a:p>
                  </a:txBody>
                  <a:tcPr anchor="ctr"/>
                </a:tc>
                <a:tc>
                  <a:txBody>
                    <a:bodyPr/>
                    <a:lstStyle/>
                    <a:p>
                      <a:pPr algn="l"/>
                      <a:r>
                        <a:rPr lang="en-US" sz="1400" b="0" dirty="0"/>
                        <a:t>It includes, inter alia, the timeline, rules for participation, </a:t>
                      </a:r>
                      <a:r>
                        <a:rPr lang="en-US" sz="1400" b="0" u="sng" dirty="0"/>
                        <a:t>documents to be submitted</a:t>
                      </a:r>
                      <a:r>
                        <a:rPr lang="en-US" sz="1400" b="0" dirty="0"/>
                        <a:t>, validity of tenders, type of contract, lots description, selection and award criteria (unless already included in </a:t>
                      </a:r>
                      <a:r>
                        <a:rPr lang="en-GB" sz="1400" b="0" dirty="0"/>
                        <a:t>Contract Notice and Additional Information about the Contract Notice</a:t>
                      </a:r>
                      <a:r>
                        <a:rPr lang="en-US" sz="1400" b="0" dirty="0"/>
                        <a:t> ), opening session, possible site visits &amp; clarification meeting, timeline for clarification requests, possible tender and performance guarantee, data protection, and etc.</a:t>
                      </a:r>
                    </a:p>
                  </a:txBody>
                  <a:tcPr anchor="ctr"/>
                </a:tc>
                <a:extLst>
                  <a:ext uri="{0D108BD9-81ED-4DB2-BD59-A6C34878D82A}">
                    <a16:rowId xmlns:a16="http://schemas.microsoft.com/office/drawing/2014/main" val="3284698362"/>
                  </a:ext>
                </a:extLst>
              </a:tr>
            </a:tbl>
          </a:graphicData>
        </a:graphic>
      </p:graphicFrame>
      <p:sp>
        <p:nvSpPr>
          <p:cNvPr id="6" name="Subtitle 16">
            <a:extLst>
              <a:ext uri="{FF2B5EF4-FFF2-40B4-BE49-F238E27FC236}">
                <a16:creationId xmlns:a16="http://schemas.microsoft.com/office/drawing/2014/main" id="{46C7FC59-8C08-4FC8-B904-B902121A8804}"/>
              </a:ext>
            </a:extLst>
          </p:cNvPr>
          <p:cNvSpPr txBox="1">
            <a:spLocks/>
          </p:cNvSpPr>
          <p:nvPr/>
        </p:nvSpPr>
        <p:spPr>
          <a:xfrm>
            <a:off x="2592895" y="573040"/>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b="1" dirty="0">
                <a:solidFill>
                  <a:schemeClr val="accent6"/>
                </a:solidFill>
              </a:rPr>
              <a:t>Invitation, Contract Notice and Instructions to Tenderers</a:t>
            </a:r>
          </a:p>
        </p:txBody>
      </p:sp>
    </p:spTree>
    <p:extLst>
      <p:ext uri="{BB962C8B-B14F-4D97-AF65-F5344CB8AC3E}">
        <p14:creationId xmlns:p14="http://schemas.microsoft.com/office/powerpoint/2010/main" val="20810387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TENDER DOSSIER</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graphicFrame>
        <p:nvGraphicFramePr>
          <p:cNvPr id="14" name="Table 14">
            <a:extLst>
              <a:ext uri="{FF2B5EF4-FFF2-40B4-BE49-F238E27FC236}">
                <a16:creationId xmlns:a16="http://schemas.microsoft.com/office/drawing/2014/main" id="{CF35E91F-33EF-42B9-BFDA-72AC3BDAB4E2}"/>
              </a:ext>
            </a:extLst>
          </p:cNvPr>
          <p:cNvGraphicFramePr>
            <a:graphicFrameLocks noGrp="1"/>
          </p:cNvGraphicFramePr>
          <p:nvPr>
            <p:extLst>
              <p:ext uri="{D42A27DB-BD31-4B8C-83A1-F6EECF244321}">
                <p14:modId xmlns:p14="http://schemas.microsoft.com/office/powerpoint/2010/main" val="3122891818"/>
              </p:ext>
            </p:extLst>
          </p:nvPr>
        </p:nvGraphicFramePr>
        <p:xfrm>
          <a:off x="2629181" y="1509487"/>
          <a:ext cx="6369676" cy="2329256"/>
        </p:xfrm>
        <a:graphic>
          <a:graphicData uri="http://schemas.openxmlformats.org/drawingml/2006/table">
            <a:tbl>
              <a:tblPr bandRow="1">
                <a:tableStyleId>{22838BEF-8BB2-4498-84A7-C5851F593DF1}</a:tableStyleId>
              </a:tblPr>
              <a:tblGrid>
                <a:gridCol w="1790419">
                  <a:extLst>
                    <a:ext uri="{9D8B030D-6E8A-4147-A177-3AD203B41FA5}">
                      <a16:colId xmlns:a16="http://schemas.microsoft.com/office/drawing/2014/main" val="1845058163"/>
                    </a:ext>
                  </a:extLst>
                </a:gridCol>
                <a:gridCol w="4579257">
                  <a:extLst>
                    <a:ext uri="{9D8B030D-6E8A-4147-A177-3AD203B41FA5}">
                      <a16:colId xmlns:a16="http://schemas.microsoft.com/office/drawing/2014/main" val="1973912697"/>
                    </a:ext>
                  </a:extLst>
                </a:gridCol>
              </a:tblGrid>
              <a:tr h="1357355">
                <a:tc>
                  <a:txBody>
                    <a:bodyPr/>
                    <a:lstStyle/>
                    <a:p>
                      <a:pPr algn="ctr"/>
                      <a:r>
                        <a:rPr lang="en-US" sz="1400" b="1" dirty="0"/>
                        <a:t>Draft Contract and Special Conditions</a:t>
                      </a:r>
                    </a:p>
                  </a:txBody>
                  <a:tcPr anchor="ctr"/>
                </a:tc>
                <a:tc>
                  <a:txBody>
                    <a:bodyPr/>
                    <a:lstStyle/>
                    <a:p>
                      <a:pPr algn="l"/>
                      <a:r>
                        <a:rPr lang="en-US" sz="1400" b="0" dirty="0"/>
                        <a:t>This document is a draft of the contract that will be signed and includes the main special contract conditions (parties, amount, delivery time and conditions, liquidated damages, etc.).</a:t>
                      </a:r>
                    </a:p>
                  </a:txBody>
                  <a:tcPr anchor="ctr"/>
                </a:tc>
                <a:extLst>
                  <a:ext uri="{0D108BD9-81ED-4DB2-BD59-A6C34878D82A}">
                    <a16:rowId xmlns:a16="http://schemas.microsoft.com/office/drawing/2014/main" val="3985763730"/>
                  </a:ext>
                </a:extLst>
              </a:tr>
              <a:tr h="971901">
                <a:tc>
                  <a:txBody>
                    <a:bodyPr/>
                    <a:lstStyle/>
                    <a:p>
                      <a:pPr algn="ctr"/>
                      <a:r>
                        <a:rPr lang="en-US" sz="1400" b="1" dirty="0"/>
                        <a:t>General Conditions (Annex I to contract)</a:t>
                      </a:r>
                    </a:p>
                  </a:txBody>
                  <a:tcPr anchor="ctr"/>
                </a:tc>
                <a:tc>
                  <a:txBody>
                    <a:bodyPr/>
                    <a:lstStyle/>
                    <a:p>
                      <a:pPr algn="l"/>
                      <a:r>
                        <a:rPr lang="en-US" sz="1400" b="0" dirty="0"/>
                        <a:t>These are standard contract general conditions which are fixed and can be amended only in exceptional cases via Special Conditions.</a:t>
                      </a:r>
                    </a:p>
                  </a:txBody>
                  <a:tcPr anchor="ctr"/>
                </a:tc>
                <a:extLst>
                  <a:ext uri="{0D108BD9-81ED-4DB2-BD59-A6C34878D82A}">
                    <a16:rowId xmlns:a16="http://schemas.microsoft.com/office/drawing/2014/main" val="3245237134"/>
                  </a:ext>
                </a:extLst>
              </a:tr>
            </a:tbl>
          </a:graphicData>
        </a:graphic>
      </p:graphicFrame>
      <p:sp>
        <p:nvSpPr>
          <p:cNvPr id="6" name="Subtitle 16">
            <a:extLst>
              <a:ext uri="{FF2B5EF4-FFF2-40B4-BE49-F238E27FC236}">
                <a16:creationId xmlns:a16="http://schemas.microsoft.com/office/drawing/2014/main" id="{F7E254FD-0801-4CFB-A200-E4731C86B751}"/>
              </a:ext>
            </a:extLst>
          </p:cNvPr>
          <p:cNvSpPr txBox="1">
            <a:spLocks/>
          </p:cNvSpPr>
          <p:nvPr/>
        </p:nvSpPr>
        <p:spPr>
          <a:xfrm>
            <a:off x="2592895" y="573040"/>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b="1" dirty="0">
                <a:solidFill>
                  <a:schemeClr val="accent6"/>
                </a:solidFill>
              </a:rPr>
              <a:t>Contract, Special and General Conditions</a:t>
            </a:r>
          </a:p>
        </p:txBody>
      </p:sp>
    </p:spTree>
    <p:extLst>
      <p:ext uri="{BB962C8B-B14F-4D97-AF65-F5344CB8AC3E}">
        <p14:creationId xmlns:p14="http://schemas.microsoft.com/office/powerpoint/2010/main" val="22197312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TENDER DOSSIER</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12441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graphicFrame>
        <p:nvGraphicFramePr>
          <p:cNvPr id="14" name="Table 14">
            <a:extLst>
              <a:ext uri="{FF2B5EF4-FFF2-40B4-BE49-F238E27FC236}">
                <a16:creationId xmlns:a16="http://schemas.microsoft.com/office/drawing/2014/main" id="{CF35E91F-33EF-42B9-BFDA-72AC3BDAB4E2}"/>
              </a:ext>
            </a:extLst>
          </p:cNvPr>
          <p:cNvGraphicFramePr>
            <a:graphicFrameLocks noGrp="1"/>
          </p:cNvGraphicFramePr>
          <p:nvPr>
            <p:extLst>
              <p:ext uri="{D42A27DB-BD31-4B8C-83A1-F6EECF244321}">
                <p14:modId xmlns:p14="http://schemas.microsoft.com/office/powerpoint/2010/main" val="1263165763"/>
              </p:ext>
            </p:extLst>
          </p:nvPr>
        </p:nvGraphicFramePr>
        <p:xfrm>
          <a:off x="2629181" y="1509487"/>
          <a:ext cx="6369676" cy="3505200"/>
        </p:xfrm>
        <a:graphic>
          <a:graphicData uri="http://schemas.openxmlformats.org/drawingml/2006/table">
            <a:tbl>
              <a:tblPr bandRow="1">
                <a:tableStyleId>{22838BEF-8BB2-4498-84A7-C5851F593DF1}</a:tableStyleId>
              </a:tblPr>
              <a:tblGrid>
                <a:gridCol w="1420305">
                  <a:extLst>
                    <a:ext uri="{9D8B030D-6E8A-4147-A177-3AD203B41FA5}">
                      <a16:colId xmlns:a16="http://schemas.microsoft.com/office/drawing/2014/main" val="1845058163"/>
                    </a:ext>
                  </a:extLst>
                </a:gridCol>
                <a:gridCol w="4949371">
                  <a:extLst>
                    <a:ext uri="{9D8B030D-6E8A-4147-A177-3AD203B41FA5}">
                      <a16:colId xmlns:a16="http://schemas.microsoft.com/office/drawing/2014/main" val="1973912697"/>
                    </a:ext>
                  </a:extLst>
                </a:gridCol>
              </a:tblGrid>
              <a:tr h="0">
                <a:tc>
                  <a:txBody>
                    <a:bodyPr/>
                    <a:lstStyle/>
                    <a:p>
                      <a:pPr algn="ctr"/>
                      <a:r>
                        <a:rPr lang="en-US" sz="1400" b="1" dirty="0"/>
                        <a:t>Terms of Reference (</a:t>
                      </a:r>
                      <a:r>
                        <a:rPr lang="en-US" sz="1400" b="1" dirty="0" err="1"/>
                        <a:t>ToR</a:t>
                      </a:r>
                      <a:r>
                        <a:rPr lang="en-US" sz="1400" b="1" dirty="0"/>
                        <a:t>. Annex II </a:t>
                      </a:r>
                      <a:r>
                        <a:rPr lang="en-US" sz="1400" b="1" u="sng" dirty="0">
                          <a:solidFill>
                            <a:srgbClr val="FF0000"/>
                          </a:solidFill>
                        </a:rPr>
                        <a:t>for/to Service contracts only</a:t>
                      </a:r>
                      <a:r>
                        <a:rPr lang="en-US" sz="1400" b="1" dirty="0"/>
                        <a:t>)</a:t>
                      </a:r>
                    </a:p>
                  </a:txBody>
                  <a:tcPr anchor="ctr"/>
                </a:tc>
                <a:tc>
                  <a:txBody>
                    <a:bodyPr/>
                    <a:lstStyle/>
                    <a:p>
                      <a:pPr algn="just"/>
                      <a:r>
                        <a:rPr lang="en-GB" sz="1400" b="0" dirty="0"/>
                        <a:t>Terms of reference give instructions and guidance to tenderers to submit a tender that responds to all technical requirements (like if any specific expertise or Key Experts with specific qualifications are required from contractor) and administrative requirements (like if any specific licences are required from the contractor or from the Key Experts), and later serves as the contractor’s mandate during project implementation. </a:t>
                      </a:r>
                      <a:r>
                        <a:rPr lang="en-GB" sz="1400" b="0" u="sng" dirty="0" err="1"/>
                        <a:t>ToR</a:t>
                      </a:r>
                      <a:r>
                        <a:rPr lang="en-GB" sz="1400" b="0" u="sng" dirty="0"/>
                        <a:t> describes what are the services sought/requested by the contracting authority and how these services should be implemented. </a:t>
                      </a:r>
                    </a:p>
                    <a:p>
                      <a:pPr algn="just"/>
                      <a:r>
                        <a:rPr lang="en-GB" sz="1400" b="0" dirty="0"/>
                        <a:t>Tenderers describe in their Organization &amp; Methodology their understanding, approach, strategy, timeline, how to implement the services described in the TOR.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GB" sz="1400" b="1" dirty="0">
                          <a:solidFill>
                            <a:srgbClr val="FF0000"/>
                          </a:solidFill>
                        </a:rPr>
                        <a:t>NOTE: If Key Experts are requested in </a:t>
                      </a:r>
                      <a:r>
                        <a:rPr lang="en-GB" sz="1400" b="1" dirty="0" err="1">
                          <a:solidFill>
                            <a:srgbClr val="FF0000"/>
                          </a:solidFill>
                        </a:rPr>
                        <a:t>ToR</a:t>
                      </a:r>
                      <a:r>
                        <a:rPr lang="en-GB" sz="1400" b="1" dirty="0">
                          <a:solidFill>
                            <a:srgbClr val="FF0000"/>
                          </a:solidFill>
                        </a:rPr>
                        <a:t>, STATEMENT OF EXCLUSIVITY AND AVAILABILITY signed by each key expert shall be provided </a:t>
                      </a:r>
                      <a:r>
                        <a:rPr lang="en-GB" sz="1400" b="1" u="sng" dirty="0">
                          <a:solidFill>
                            <a:srgbClr val="FF0000"/>
                          </a:solidFill>
                        </a:rPr>
                        <a:t>by the tenderer </a:t>
                      </a:r>
                      <a:r>
                        <a:rPr lang="en-GB" sz="1400" b="1" dirty="0">
                          <a:solidFill>
                            <a:srgbClr val="FF0000"/>
                          </a:solidFill>
                        </a:rPr>
                        <a:t>as part of the Technical Offer.</a:t>
                      </a:r>
                    </a:p>
                    <a:p>
                      <a:pPr algn="just"/>
                      <a:endParaRPr lang="en-US" sz="1400" b="0" dirty="0"/>
                    </a:p>
                  </a:txBody>
                  <a:tcPr anchor="ctr"/>
                </a:tc>
                <a:extLst>
                  <a:ext uri="{0D108BD9-81ED-4DB2-BD59-A6C34878D82A}">
                    <a16:rowId xmlns:a16="http://schemas.microsoft.com/office/drawing/2014/main" val="3963547699"/>
                  </a:ext>
                </a:extLst>
              </a:tr>
            </a:tbl>
          </a:graphicData>
        </a:graphic>
      </p:graphicFrame>
      <p:sp>
        <p:nvSpPr>
          <p:cNvPr id="6" name="Subtitle 16">
            <a:extLst>
              <a:ext uri="{FF2B5EF4-FFF2-40B4-BE49-F238E27FC236}">
                <a16:creationId xmlns:a16="http://schemas.microsoft.com/office/drawing/2014/main" id="{F7E254FD-0801-4CFB-A200-E4731C86B751}"/>
              </a:ext>
            </a:extLst>
          </p:cNvPr>
          <p:cNvSpPr txBox="1">
            <a:spLocks/>
          </p:cNvSpPr>
          <p:nvPr/>
        </p:nvSpPr>
        <p:spPr>
          <a:xfrm>
            <a:off x="2592895" y="573040"/>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sz="1200" b="1" dirty="0">
                <a:solidFill>
                  <a:schemeClr val="accent6"/>
                </a:solidFill>
              </a:rPr>
              <a:t>Terms of Reference (Annex II </a:t>
            </a:r>
            <a:r>
              <a:rPr lang="en-GB" sz="1200" b="1" u="sng" dirty="0">
                <a:solidFill>
                  <a:schemeClr val="accent6"/>
                </a:solidFill>
              </a:rPr>
              <a:t>for/to Service contracts only</a:t>
            </a:r>
            <a:r>
              <a:rPr lang="en-GB" sz="1200" b="1" dirty="0">
                <a:solidFill>
                  <a:schemeClr val="accent6"/>
                </a:solidFill>
              </a:rPr>
              <a:t>)</a:t>
            </a:r>
          </a:p>
        </p:txBody>
      </p:sp>
    </p:spTree>
    <p:extLst>
      <p:ext uri="{BB962C8B-B14F-4D97-AF65-F5344CB8AC3E}">
        <p14:creationId xmlns:p14="http://schemas.microsoft.com/office/powerpoint/2010/main" val="31296485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77" y="61731"/>
            <a:ext cx="1954389" cy="1002290"/>
          </a:xfrm>
        </p:spPr>
        <p:txBody>
          <a:bodyPr/>
          <a:lstStyle/>
          <a:p>
            <a:r>
              <a:rPr lang="en-US" b="1" dirty="0"/>
              <a:t>TENDER DOSSIER</a:t>
            </a:r>
            <a:endParaRPr lang="en-US" dirty="0"/>
          </a:p>
        </p:txBody>
      </p:sp>
      <p:pic>
        <p:nvPicPr>
          <p:cNvPr id="3" name="Immagine 2" descr="logo_name_blue-tex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9501" y="61731"/>
            <a:ext cx="912324" cy="1094789"/>
          </a:xfrm>
          <a:prstGeom prst="rect">
            <a:avLst/>
          </a:prstGeom>
        </p:spPr>
      </p:pic>
      <p:pic>
        <p:nvPicPr>
          <p:cNvPr id="11" name="Segnaposto immagine 10" descr="eu-flag.jpg"/>
          <p:cNvPicPr>
            <a:picLocks noGrp="1" noChangeAspect="1"/>
          </p:cNvPicPr>
          <p:nvPr>
            <p:ph type="pic" sz="quarter" idx="22"/>
          </p:nvPr>
        </p:nvPicPr>
        <p:blipFill rotWithShape="1">
          <a:blip r:embed="rId4" cstate="screen">
            <a:extLst>
              <a:ext uri="{28A0092B-C50C-407E-A947-70E740481C1C}">
                <a14:useLocalDpi xmlns:a14="http://schemas.microsoft.com/office/drawing/2010/main"/>
              </a:ext>
            </a:extLst>
          </a:blip>
          <a:srcRect l="14099" r="49015"/>
          <a:stretch/>
        </p:blipFill>
        <p:spPr/>
      </p:pic>
      <p:graphicFrame>
        <p:nvGraphicFramePr>
          <p:cNvPr id="14" name="Table 14">
            <a:extLst>
              <a:ext uri="{FF2B5EF4-FFF2-40B4-BE49-F238E27FC236}">
                <a16:creationId xmlns:a16="http://schemas.microsoft.com/office/drawing/2014/main" id="{CF35E91F-33EF-42B9-BFDA-72AC3BDAB4E2}"/>
              </a:ext>
            </a:extLst>
          </p:cNvPr>
          <p:cNvGraphicFramePr>
            <a:graphicFrameLocks noGrp="1"/>
          </p:cNvGraphicFramePr>
          <p:nvPr>
            <p:extLst>
              <p:ext uri="{D42A27DB-BD31-4B8C-83A1-F6EECF244321}">
                <p14:modId xmlns:p14="http://schemas.microsoft.com/office/powerpoint/2010/main" val="1140001937"/>
              </p:ext>
            </p:extLst>
          </p:nvPr>
        </p:nvGraphicFramePr>
        <p:xfrm>
          <a:off x="2603437" y="1207747"/>
          <a:ext cx="6278930" cy="3505200"/>
        </p:xfrm>
        <a:graphic>
          <a:graphicData uri="http://schemas.openxmlformats.org/drawingml/2006/table">
            <a:tbl>
              <a:tblPr bandRow="1">
                <a:tableStyleId>{22838BEF-8BB2-4498-84A7-C5851F593DF1}</a:tableStyleId>
              </a:tblPr>
              <a:tblGrid>
                <a:gridCol w="3139465">
                  <a:extLst>
                    <a:ext uri="{9D8B030D-6E8A-4147-A177-3AD203B41FA5}">
                      <a16:colId xmlns:a16="http://schemas.microsoft.com/office/drawing/2014/main" val="1845058163"/>
                    </a:ext>
                  </a:extLst>
                </a:gridCol>
                <a:gridCol w="3139465">
                  <a:extLst>
                    <a:ext uri="{9D8B030D-6E8A-4147-A177-3AD203B41FA5}">
                      <a16:colId xmlns:a16="http://schemas.microsoft.com/office/drawing/2014/main" val="3304725007"/>
                    </a:ext>
                  </a:extLst>
                </a:gridCol>
              </a:tblGrid>
              <a:tr h="1640219">
                <a:tc>
                  <a:txBody>
                    <a:bodyPr/>
                    <a:lstStyle/>
                    <a:p>
                      <a:pPr algn="ctr"/>
                      <a:r>
                        <a:rPr lang="en-US" sz="1400" b="1" dirty="0"/>
                        <a:t>Administrative Compliance Grid</a:t>
                      </a:r>
                    </a:p>
                  </a:txBody>
                  <a:tcPr anchor="ctr"/>
                </a:tc>
                <a:tc rowSpan="2">
                  <a:txBody>
                    <a:bodyPr/>
                    <a:lstStyle/>
                    <a:p>
                      <a:pPr algn="l"/>
                      <a:r>
                        <a:rPr lang="en-US" sz="1400" b="0" dirty="0"/>
                        <a:t>These grids will be used by the evaluation committee to assess both administrative and technical compliance with the minimum requirements of the Contracting Authority.</a:t>
                      </a:r>
                    </a:p>
                    <a:p>
                      <a:pPr algn="l"/>
                      <a:r>
                        <a:rPr lang="en-US" sz="1400" b="0" dirty="0"/>
                        <a:t>They are included in the tender dossier and available to suppliers so that they can check in advance how the committee will evaluate tenders.</a:t>
                      </a:r>
                    </a:p>
                    <a:p>
                      <a:pPr algn="l"/>
                      <a:r>
                        <a:rPr lang="en-US" sz="1400" b="1" u="sng" dirty="0"/>
                        <a:t>It has to be noted that for supplies, no scoring of the technical proposal is done. Tenders are evaluated against technical specifications to verify compliance with minimum requirements, i.e. it’s just pass / fail option.</a:t>
                      </a:r>
                    </a:p>
                  </a:txBody>
                  <a:tcPr anchor="ctr"/>
                </a:tc>
                <a:extLst>
                  <a:ext uri="{0D108BD9-81ED-4DB2-BD59-A6C34878D82A}">
                    <a16:rowId xmlns:a16="http://schemas.microsoft.com/office/drawing/2014/main" val="436035720"/>
                  </a:ext>
                </a:extLst>
              </a:tr>
              <a:tr h="1585661">
                <a:tc>
                  <a:txBody>
                    <a:bodyPr/>
                    <a:lstStyle/>
                    <a:p>
                      <a:pPr algn="ctr"/>
                      <a:r>
                        <a:rPr lang="en-US" sz="1400" b="1" dirty="0"/>
                        <a:t>Technical Evaluation Grid</a:t>
                      </a:r>
                    </a:p>
                  </a:txBody>
                  <a:tcPr anchor="ctr"/>
                </a:tc>
                <a:tc vMerge="1">
                  <a:txBody>
                    <a:bodyPr/>
                    <a:lstStyle/>
                    <a:p>
                      <a:pPr algn="ctr"/>
                      <a:endParaRPr lang="en-US" sz="1400" b="1" dirty="0"/>
                    </a:p>
                  </a:txBody>
                  <a:tcPr/>
                </a:tc>
                <a:extLst>
                  <a:ext uri="{0D108BD9-81ED-4DB2-BD59-A6C34878D82A}">
                    <a16:rowId xmlns:a16="http://schemas.microsoft.com/office/drawing/2014/main" val="545296799"/>
                  </a:ext>
                </a:extLst>
              </a:tr>
            </a:tbl>
          </a:graphicData>
        </a:graphic>
      </p:graphicFrame>
      <p:sp>
        <p:nvSpPr>
          <p:cNvPr id="6" name="Subtitle 16">
            <a:extLst>
              <a:ext uri="{FF2B5EF4-FFF2-40B4-BE49-F238E27FC236}">
                <a16:creationId xmlns:a16="http://schemas.microsoft.com/office/drawing/2014/main" id="{F52D640C-8E56-4E35-B926-57B055700C64}"/>
              </a:ext>
            </a:extLst>
          </p:cNvPr>
          <p:cNvSpPr txBox="1">
            <a:spLocks/>
          </p:cNvSpPr>
          <p:nvPr/>
        </p:nvSpPr>
        <p:spPr>
          <a:xfrm>
            <a:off x="2592895" y="573040"/>
            <a:ext cx="5171885" cy="402120"/>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ctr"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ctr"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ctr"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ctr"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b="1" dirty="0">
                <a:solidFill>
                  <a:schemeClr val="accent6"/>
                </a:solidFill>
              </a:rPr>
              <a:t>Administrative Compliance and Technical Evaluation Grids</a:t>
            </a:r>
          </a:p>
        </p:txBody>
      </p:sp>
    </p:spTree>
    <p:extLst>
      <p:ext uri="{BB962C8B-B14F-4D97-AF65-F5344CB8AC3E}">
        <p14:creationId xmlns:p14="http://schemas.microsoft.com/office/powerpoint/2010/main" val="37007625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_05River">
      <a:dk1>
        <a:srgbClr val="474747"/>
      </a:dk1>
      <a:lt1>
        <a:srgbClr val="FFFFFF"/>
      </a:lt1>
      <a:dk2>
        <a:srgbClr val="474747"/>
      </a:dk2>
      <a:lt2>
        <a:srgbClr val="FFFFFF"/>
      </a:lt2>
      <a:accent1>
        <a:srgbClr val="9E9E9E"/>
      </a:accent1>
      <a:accent2>
        <a:srgbClr val="7C7C7C"/>
      </a:accent2>
      <a:accent3>
        <a:srgbClr val="474747"/>
      </a:accent3>
      <a:accent4>
        <a:srgbClr val="3C3C3C"/>
      </a:accent4>
      <a:accent5>
        <a:srgbClr val="2B84D3"/>
      </a:accent5>
      <a:accent6>
        <a:srgbClr val="216BAB"/>
      </a:accent6>
      <a:hlink>
        <a:srgbClr val="216BAB"/>
      </a:hlink>
      <a:folHlink>
        <a:srgbClr val="2B84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UMM PPT template_SIMPLE.pptx" id="{2011170F-7890-466C-A275-C5483F99CBEF}" vid="{85E4E50D-809D-4794-A065-603F55E9386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EUMM Presentation Template SIMPLE</Template>
  <TotalTime>1260</TotalTime>
  <Words>4365</Words>
  <Application>Microsoft Office PowerPoint</Application>
  <PresentationFormat>On-screen Show (16:9)</PresentationFormat>
  <Paragraphs>252</Paragraphs>
  <Slides>36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Helvetica</vt:lpstr>
      <vt:lpstr>Open Sans</vt:lpstr>
      <vt:lpstr>Wingdings</vt:lpstr>
      <vt:lpstr>Office Theme</vt:lpstr>
      <vt:lpstr>PowerPoint Presentation</vt:lpstr>
      <vt:lpstr>PURPOSE</vt:lpstr>
      <vt:lpstr>EXCLUSION AND SELECTION CRITERIA</vt:lpstr>
      <vt:lpstr>TENDER DOSSIER</vt:lpstr>
      <vt:lpstr>TENDER DOSSIER</vt:lpstr>
      <vt:lpstr>TENDER DOSSIER</vt:lpstr>
      <vt:lpstr>TENDER DOSSIER</vt:lpstr>
      <vt:lpstr>TENDER DOSSIER</vt:lpstr>
      <vt:lpstr>TENDER DOSSIER</vt:lpstr>
      <vt:lpstr>TENDER DOSSIER</vt:lpstr>
      <vt:lpstr>TENDER DOSSIER</vt:lpstr>
      <vt:lpstr>TENDER DOSSIER</vt:lpstr>
      <vt:lpstr>TENDER DOSSIER</vt:lpstr>
      <vt:lpstr>TENDER DOSSIER</vt:lpstr>
      <vt:lpstr>TENDER DOSSIER</vt:lpstr>
      <vt:lpstr>TENDER DOSSIER</vt:lpstr>
      <vt:lpstr>TENDER DOSSIER</vt:lpstr>
      <vt:lpstr>TENDER DOSSIER</vt:lpstr>
      <vt:lpstr>TENDER DOSSIER</vt:lpstr>
      <vt:lpstr>TENDER DOSSIER</vt:lpstr>
      <vt:lpstr>TENDER DOSSIER – Instructions to Tenderers</vt:lpstr>
      <vt:lpstr>TENDER DOSSIER – Instructions to Tenderers</vt:lpstr>
      <vt:lpstr>Tender form for a supply contract</vt:lpstr>
      <vt:lpstr>Tender form for a supply contract</vt:lpstr>
      <vt:lpstr>Tender form for a supply contract</vt:lpstr>
      <vt:lpstr>Tender form for a supply contract</vt:lpstr>
      <vt:lpstr>Tender form for a supply contract</vt:lpstr>
      <vt:lpstr>Tender form for a supply contract</vt:lpstr>
      <vt:lpstr>TENDERER’S DECLARATION – part of Tender form for a supply contract</vt:lpstr>
      <vt:lpstr>EVALUATION</vt:lpstr>
      <vt:lpstr>EVALUATION</vt:lpstr>
      <vt:lpstr>EVALUATION</vt:lpstr>
      <vt:lpstr>CONTRACT IMPLEMENTATION</vt:lpstr>
      <vt:lpstr>PowerPoint Presentation</vt:lpstr>
      <vt:lpstr>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Giovanni Masiello</dc:creator>
  <cp:lastModifiedBy>Nikoloz Chantladze</cp:lastModifiedBy>
  <cp:revision>89</cp:revision>
  <dcterms:created xsi:type="dcterms:W3CDTF">2021-03-01T06:05:33Z</dcterms:created>
  <dcterms:modified xsi:type="dcterms:W3CDTF">2022-05-16T07:43:34Z</dcterms:modified>
</cp:coreProperties>
</file>