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906000" type="A4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3174" y="102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43677-17EE-4468-A593-9D15A7DA7CBC}" type="datetimeFigureOut">
              <a:rPr lang="en-GB" smtClean="0"/>
              <a:t>25/06/2018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37799-55BA-4DCC-A7D8-2050B74508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8400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43677-17EE-4468-A593-9D15A7DA7CBC}" type="datetimeFigureOut">
              <a:rPr lang="en-GB" smtClean="0"/>
              <a:t>25/06/2018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37799-55BA-4DCC-A7D8-2050B74508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90079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573264"/>
            <a:ext cx="1157288" cy="122082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573264"/>
            <a:ext cx="3357563" cy="1220822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43677-17EE-4468-A593-9D15A7DA7CBC}" type="datetimeFigureOut">
              <a:rPr lang="en-GB" smtClean="0"/>
              <a:t>25/06/2018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37799-55BA-4DCC-A7D8-2050B74508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512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43677-17EE-4468-A593-9D15A7DA7CBC}" type="datetimeFigureOut">
              <a:rPr lang="en-GB" smtClean="0"/>
              <a:t>25/06/2018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37799-55BA-4DCC-A7D8-2050B74508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06878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43677-17EE-4468-A593-9D15A7DA7CBC}" type="datetimeFigureOut">
              <a:rPr lang="en-GB" smtClean="0"/>
              <a:t>25/06/2018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37799-55BA-4DCC-A7D8-2050B74508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98101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43677-17EE-4468-A593-9D15A7DA7CBC}" type="datetimeFigureOut">
              <a:rPr lang="en-GB" smtClean="0"/>
              <a:t>25/06/2018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37799-55BA-4DCC-A7D8-2050B74508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04486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43677-17EE-4468-A593-9D15A7DA7CBC}" type="datetimeFigureOut">
              <a:rPr lang="en-GB" smtClean="0"/>
              <a:t>25/06/2018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37799-55BA-4DCC-A7D8-2050B74508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48054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43677-17EE-4468-A593-9D15A7DA7CBC}" type="datetimeFigureOut">
              <a:rPr lang="en-GB" smtClean="0"/>
              <a:t>25/06/2018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37799-55BA-4DCC-A7D8-2050B74508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43875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43677-17EE-4468-A593-9D15A7DA7CBC}" type="datetimeFigureOut">
              <a:rPr lang="en-GB" smtClean="0"/>
              <a:t>25/06/2018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37799-55BA-4DCC-A7D8-2050B74508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640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43677-17EE-4468-A593-9D15A7DA7CBC}" type="datetimeFigureOut">
              <a:rPr lang="en-GB" smtClean="0"/>
              <a:t>25/06/2018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37799-55BA-4DCC-A7D8-2050B74508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43666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43677-17EE-4468-A593-9D15A7DA7CBC}" type="datetimeFigureOut">
              <a:rPr lang="en-GB" smtClean="0"/>
              <a:t>25/06/2018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37799-55BA-4DCC-A7D8-2050B74508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8877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B43677-17EE-4468-A593-9D15A7DA7CBC}" type="datetimeFigureOut">
              <a:rPr lang="en-GB" smtClean="0"/>
              <a:t>25/06/2018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337799-55BA-4DCC-A7D8-2050B74508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35968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3" Type="http://schemas.microsoft.com/office/2007/relationships/hdphoto" Target="../media/hdphoto1.wdp"/><Relationship Id="rId7" Type="http://schemas.microsoft.com/office/2007/relationships/hdphoto" Target="../media/hdphoto3.wdp"/><Relationship Id="rId12" Type="http://schemas.microsoft.com/office/2007/relationships/hdphoto" Target="../media/hdphoto5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11" Type="http://schemas.openxmlformats.org/officeDocument/2006/relationships/image" Target="../media/image6.jpeg"/><Relationship Id="rId5" Type="http://schemas.microsoft.com/office/2007/relationships/hdphoto" Target="../media/hdphoto2.wdp"/><Relationship Id="rId10" Type="http://schemas.microsoft.com/office/2007/relationships/hdphoto" Target="../media/hdphoto4.wdp"/><Relationship Id="rId4" Type="http://schemas.openxmlformats.org/officeDocument/2006/relationships/image" Target="../media/image2.jpeg"/><Relationship Id="rId9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Left1"/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8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910235" y="3748039"/>
            <a:ext cx="3502025" cy="132524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Right1"/>
          <p:cNvPicPr/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8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541243" y="3706128"/>
            <a:ext cx="3475990" cy="1314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 descr="roof"/>
          <p:cNvPicPr/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8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634492" y="3538171"/>
            <a:ext cx="3536315" cy="171069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/>
          <p:cNvSpPr txBox="1"/>
          <p:nvPr/>
        </p:nvSpPr>
        <p:spPr>
          <a:xfrm>
            <a:off x="332656" y="7689304"/>
            <a:ext cx="6401111" cy="20928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/>
              <a:t>Date: ……………………..                                                                  </a:t>
            </a:r>
            <a:r>
              <a:rPr lang="en-US" sz="1000" b="1" dirty="0" smtClean="0"/>
              <a:t>           </a:t>
            </a:r>
            <a:r>
              <a:rPr lang="en-US" sz="1000" b="1" dirty="0"/>
              <a:t>Vehicle Mileage: …………………………</a:t>
            </a:r>
            <a:endParaRPr lang="en-GB" sz="1000" dirty="0"/>
          </a:p>
          <a:p>
            <a:r>
              <a:rPr lang="en-US" sz="1000" b="1" dirty="0"/>
              <a:t> </a:t>
            </a:r>
            <a:endParaRPr lang="en-GB" sz="1000" dirty="0"/>
          </a:p>
          <a:p>
            <a:r>
              <a:rPr lang="en-US" sz="1000" b="1" dirty="0"/>
              <a:t>Handed Over by: ………………..                                                               Received by: ……………………………..                                   </a:t>
            </a:r>
            <a:endParaRPr lang="en-GB" sz="1000" dirty="0"/>
          </a:p>
          <a:p>
            <a:r>
              <a:rPr lang="en-US" sz="1000" b="1" dirty="0" smtClean="0"/>
              <a:t>                                 </a:t>
            </a:r>
            <a:r>
              <a:rPr lang="en-US" sz="1000" b="1" dirty="0"/>
              <a:t>(name, ID, signature) </a:t>
            </a:r>
            <a:r>
              <a:rPr lang="en-US" sz="1000" b="1" dirty="0" smtClean="0"/>
              <a:t>                                                                    </a:t>
            </a:r>
            <a:r>
              <a:rPr lang="en-US" sz="1000" b="1" dirty="0"/>
              <a:t>(name, ID, signature)</a:t>
            </a:r>
            <a:endParaRPr lang="en-GB" sz="1000" dirty="0"/>
          </a:p>
          <a:p>
            <a:r>
              <a:rPr lang="en-US" sz="1000" dirty="0"/>
              <a:t> </a:t>
            </a:r>
            <a:endParaRPr lang="en-GB" sz="1000" dirty="0"/>
          </a:p>
          <a:p>
            <a:r>
              <a:rPr lang="en-US" sz="1000" b="1" dirty="0"/>
              <a:t>__________________________________________________________________________________________</a:t>
            </a:r>
            <a:endParaRPr lang="en-GB" sz="1000" dirty="0"/>
          </a:p>
          <a:p>
            <a:r>
              <a:rPr lang="en-US" sz="1000" b="1" dirty="0"/>
              <a:t> </a:t>
            </a:r>
            <a:endParaRPr lang="en-GB" sz="1000" dirty="0"/>
          </a:p>
          <a:p>
            <a:r>
              <a:rPr lang="en-US" sz="1000" b="1" dirty="0"/>
              <a:t>Date: ……………………..                                                                     </a:t>
            </a:r>
            <a:r>
              <a:rPr lang="en-US" sz="1000" b="1" dirty="0" smtClean="0"/>
              <a:t>           </a:t>
            </a:r>
            <a:r>
              <a:rPr lang="en-US" sz="1000" b="1" dirty="0"/>
              <a:t>Vehicle Mileage: …………………………</a:t>
            </a:r>
            <a:endParaRPr lang="en-GB" sz="1000" dirty="0"/>
          </a:p>
          <a:p>
            <a:r>
              <a:rPr lang="en-US" sz="1000" b="1" dirty="0"/>
              <a:t> </a:t>
            </a:r>
            <a:endParaRPr lang="en-GB" sz="1000" dirty="0"/>
          </a:p>
          <a:p>
            <a:r>
              <a:rPr lang="en-US" sz="1000" b="1" dirty="0"/>
              <a:t>Received by: ………………..…..                                                             </a:t>
            </a:r>
            <a:r>
              <a:rPr lang="en-US" sz="1000" b="1" dirty="0" smtClean="0"/>
              <a:t>       </a:t>
            </a:r>
            <a:r>
              <a:rPr lang="en-US" sz="1000" b="1" dirty="0"/>
              <a:t>Handed Over by: ………………………..                      </a:t>
            </a:r>
            <a:endParaRPr lang="en-GB" sz="1000" dirty="0"/>
          </a:p>
          <a:p>
            <a:r>
              <a:rPr lang="en-US" sz="1000" b="1" dirty="0" smtClean="0"/>
              <a:t>                         (</a:t>
            </a:r>
            <a:r>
              <a:rPr lang="en-US" sz="1000" b="1" dirty="0"/>
              <a:t>name, ID, signature)         </a:t>
            </a:r>
            <a:r>
              <a:rPr lang="en-US" sz="1000" b="1" dirty="0" smtClean="0"/>
              <a:t>                                                                                </a:t>
            </a:r>
            <a:r>
              <a:rPr lang="en-US" sz="1000" b="1" dirty="0"/>
              <a:t>(name, ID, signature)</a:t>
            </a:r>
            <a:endParaRPr lang="en-GB" sz="1000" dirty="0"/>
          </a:p>
          <a:p>
            <a:r>
              <a:rPr lang="en-US" sz="1000" b="1" dirty="0"/>
              <a:t>  </a:t>
            </a:r>
            <a:endParaRPr lang="en-GB" sz="1000" dirty="0"/>
          </a:p>
          <a:p>
            <a:r>
              <a:rPr lang="en-US" sz="1000" dirty="0"/>
              <a:t>*Any additional remarks shall be written on the backside</a:t>
            </a:r>
            <a:endParaRPr lang="en-GB" sz="1000" dirty="0"/>
          </a:p>
        </p:txBody>
      </p:sp>
      <p:pic>
        <p:nvPicPr>
          <p:cNvPr id="11" name="Picture 10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1665" y="632520"/>
            <a:ext cx="534670" cy="50927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TextBox 11"/>
          <p:cNvSpPr txBox="1"/>
          <p:nvPr/>
        </p:nvSpPr>
        <p:spPr>
          <a:xfrm>
            <a:off x="2609665" y="1208584"/>
            <a:ext cx="16729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/>
              <a:t>EUROPEAN UNION</a:t>
            </a:r>
            <a:br>
              <a:rPr lang="en-US" sz="1200" b="1" dirty="0" smtClean="0"/>
            </a:br>
            <a:r>
              <a:rPr lang="en-US" sz="1200" b="1" dirty="0" smtClean="0"/>
              <a:t>MONITORING MISSION</a:t>
            </a:r>
            <a:endParaRPr lang="en-GB" sz="1200" b="1" dirty="0"/>
          </a:p>
        </p:txBody>
      </p:sp>
      <p:sp>
        <p:nvSpPr>
          <p:cNvPr id="13" name="Rectangle 12"/>
          <p:cNvSpPr/>
          <p:nvPr/>
        </p:nvSpPr>
        <p:spPr>
          <a:xfrm>
            <a:off x="692696" y="1780689"/>
            <a:ext cx="5832648" cy="723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b="1" dirty="0"/>
              <a:t>VEHICLE – ………………..                                </a:t>
            </a:r>
            <a:r>
              <a:rPr lang="en-US" sz="1100" b="1" dirty="0" smtClean="0"/>
              <a:t>                                            </a:t>
            </a:r>
            <a:r>
              <a:rPr lang="en-US" sz="1100" b="1" dirty="0"/>
              <a:t>EUMM ……….</a:t>
            </a:r>
            <a:endParaRPr lang="en-GB" sz="1100" dirty="0"/>
          </a:p>
          <a:p>
            <a:r>
              <a:rPr lang="en-US" sz="800" b="1" dirty="0"/>
              <a:t>          </a:t>
            </a:r>
            <a:r>
              <a:rPr lang="en-US" sz="800" b="1" dirty="0" smtClean="0"/>
              <a:t>                 ( Make </a:t>
            </a:r>
            <a:r>
              <a:rPr lang="en-US" sz="800" b="1" dirty="0"/>
              <a:t>&amp; </a:t>
            </a:r>
            <a:r>
              <a:rPr lang="en-US" sz="800" b="1" dirty="0" smtClean="0"/>
              <a:t>model)                                                                                                                               (EUMM registration)</a:t>
            </a:r>
            <a:endParaRPr lang="en-GB" sz="800" dirty="0"/>
          </a:p>
          <a:p>
            <a:r>
              <a:rPr lang="en-US" sz="1100" b="1" dirty="0"/>
              <a:t> </a:t>
            </a:r>
            <a:endParaRPr lang="en-GB" sz="1100" dirty="0"/>
          </a:p>
          <a:p>
            <a:r>
              <a:rPr lang="en-US" sz="1100" b="1" dirty="0"/>
              <a:t> </a:t>
            </a:r>
            <a:r>
              <a:rPr lang="en-US" sz="1100" b="1" dirty="0" smtClean="0"/>
              <a:t>                                                     Fuel </a:t>
            </a:r>
            <a:r>
              <a:rPr lang="en-US" sz="1100" b="1" dirty="0"/>
              <a:t>tank level</a:t>
            </a:r>
            <a:r>
              <a:rPr lang="en-US" sz="1100" b="1" dirty="0" smtClean="0"/>
              <a:t>:     </a:t>
            </a:r>
            <a:r>
              <a:rPr lang="en-US" sz="1100" b="1" dirty="0"/>
              <a:t>¼     ½      ¾    Full</a:t>
            </a:r>
            <a:endParaRPr lang="en-GB" sz="1100" dirty="0"/>
          </a:p>
        </p:txBody>
      </p:sp>
      <p:pic>
        <p:nvPicPr>
          <p:cNvPr id="5" name="Picture 4" descr="Back1"/>
          <p:cNvPicPr/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harpenSoften amount="9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6752" y="5957044"/>
            <a:ext cx="1630045" cy="141224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Front11"/>
          <p:cNvPicPr/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sharpenSoften amount="9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7790" y="5961112"/>
            <a:ext cx="1506208" cy="1365885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TextBox 13"/>
          <p:cNvSpPr txBox="1"/>
          <p:nvPr/>
        </p:nvSpPr>
        <p:spPr>
          <a:xfrm>
            <a:off x="5661248" y="344488"/>
            <a:ext cx="9412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ANNEX 23</a:t>
            </a:r>
            <a:endParaRPr lang="en-GB" sz="1400" b="1" dirty="0"/>
          </a:p>
        </p:txBody>
      </p:sp>
    </p:spTree>
    <p:extLst>
      <p:ext uri="{BB962C8B-B14F-4D97-AF65-F5344CB8AC3E}">
        <p14:creationId xmlns:p14="http://schemas.microsoft.com/office/powerpoint/2010/main" val="9720123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26</Words>
  <Application>Microsoft Office PowerPoint</Application>
  <PresentationFormat>A4 Paper (210x297 mm)</PresentationFormat>
  <Paragraphs>19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>EUMM Georgia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Marian Toma</dc:creator>
  <cp:lastModifiedBy>Marian Toma</cp:lastModifiedBy>
  <cp:revision>6</cp:revision>
  <cp:lastPrinted>2016-04-07T07:40:22Z</cp:lastPrinted>
  <dcterms:created xsi:type="dcterms:W3CDTF">2016-04-07T07:00:28Z</dcterms:created>
  <dcterms:modified xsi:type="dcterms:W3CDTF">2018-06-25T09:39:11Z</dcterms:modified>
</cp:coreProperties>
</file>